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9" r:id="rId5"/>
  </p:sldMasterIdLst>
  <p:notesMasterIdLst>
    <p:notesMasterId r:id="rId56"/>
  </p:notesMasterIdLst>
  <p:handoutMasterIdLst>
    <p:handoutMasterId r:id="rId57"/>
  </p:handoutMasterIdLst>
  <p:sldIdLst>
    <p:sldId id="345" r:id="rId6"/>
    <p:sldId id="317" r:id="rId7"/>
    <p:sldId id="397" r:id="rId8"/>
    <p:sldId id="398" r:id="rId9"/>
    <p:sldId id="349" r:id="rId10"/>
    <p:sldId id="413" r:id="rId11"/>
    <p:sldId id="414" r:id="rId12"/>
    <p:sldId id="449" r:id="rId13"/>
    <p:sldId id="415" r:id="rId14"/>
    <p:sldId id="416" r:id="rId15"/>
    <p:sldId id="420" r:id="rId16"/>
    <p:sldId id="421" r:id="rId17"/>
    <p:sldId id="422" r:id="rId18"/>
    <p:sldId id="419" r:id="rId19"/>
    <p:sldId id="459" r:id="rId20"/>
    <p:sldId id="454" r:id="rId21"/>
    <p:sldId id="453" r:id="rId22"/>
    <p:sldId id="429" r:id="rId23"/>
    <p:sldId id="430" r:id="rId24"/>
    <p:sldId id="434" r:id="rId25"/>
    <p:sldId id="435" r:id="rId26"/>
    <p:sldId id="432" r:id="rId27"/>
    <p:sldId id="436" r:id="rId28"/>
    <p:sldId id="437" r:id="rId29"/>
    <p:sldId id="438" r:id="rId30"/>
    <p:sldId id="439" r:id="rId31"/>
    <p:sldId id="443" r:id="rId32"/>
    <p:sldId id="441" r:id="rId33"/>
    <p:sldId id="442" r:id="rId34"/>
    <p:sldId id="444" r:id="rId35"/>
    <p:sldId id="388" r:id="rId36"/>
    <p:sldId id="445" r:id="rId37"/>
    <p:sldId id="446" r:id="rId38"/>
    <p:sldId id="351" r:id="rId39"/>
    <p:sldId id="369" r:id="rId40"/>
    <p:sldId id="451" r:id="rId41"/>
    <p:sldId id="461" r:id="rId42"/>
    <p:sldId id="457" r:id="rId43"/>
    <p:sldId id="411" r:id="rId44"/>
    <p:sldId id="352" r:id="rId45"/>
    <p:sldId id="353" r:id="rId46"/>
    <p:sldId id="360" r:id="rId47"/>
    <p:sldId id="395" r:id="rId48"/>
    <p:sldId id="465" r:id="rId49"/>
    <p:sldId id="447" r:id="rId50"/>
    <p:sldId id="466" r:id="rId51"/>
    <p:sldId id="356" r:id="rId52"/>
    <p:sldId id="357" r:id="rId53"/>
    <p:sldId id="2146846985" r:id="rId54"/>
    <p:sldId id="354" r:id="rId55"/>
  </p:sldIdLst>
  <p:sldSz cx="9144000" cy="5143500" type="screen16x9"/>
  <p:notesSz cx="9144000" cy="6858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e" id="{A337C3D7-9415-BF47-A3CE-E8F1BC78A135}">
          <p14:sldIdLst>
            <p14:sldId id="345"/>
            <p14:sldId id="317"/>
            <p14:sldId id="397"/>
            <p14:sldId id="398"/>
            <p14:sldId id="349"/>
            <p14:sldId id="413"/>
            <p14:sldId id="414"/>
            <p14:sldId id="449"/>
            <p14:sldId id="415"/>
            <p14:sldId id="416"/>
            <p14:sldId id="420"/>
            <p14:sldId id="421"/>
            <p14:sldId id="422"/>
            <p14:sldId id="419"/>
            <p14:sldId id="459"/>
            <p14:sldId id="454"/>
            <p14:sldId id="453"/>
            <p14:sldId id="429"/>
            <p14:sldId id="430"/>
            <p14:sldId id="434"/>
            <p14:sldId id="435"/>
            <p14:sldId id="432"/>
            <p14:sldId id="436"/>
            <p14:sldId id="437"/>
            <p14:sldId id="438"/>
            <p14:sldId id="439"/>
            <p14:sldId id="443"/>
            <p14:sldId id="441"/>
            <p14:sldId id="442"/>
            <p14:sldId id="444"/>
            <p14:sldId id="388"/>
            <p14:sldId id="445"/>
            <p14:sldId id="446"/>
            <p14:sldId id="351"/>
            <p14:sldId id="369"/>
            <p14:sldId id="451"/>
            <p14:sldId id="461"/>
            <p14:sldId id="457"/>
            <p14:sldId id="411"/>
            <p14:sldId id="352"/>
            <p14:sldId id="353"/>
            <p14:sldId id="360"/>
            <p14:sldId id="395"/>
            <p14:sldId id="465"/>
            <p14:sldId id="447"/>
            <p14:sldId id="466"/>
            <p14:sldId id="356"/>
            <p14:sldId id="357"/>
            <p14:sldId id="2146846985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9B9B"/>
    <a:srgbClr val="EEEEE7"/>
    <a:srgbClr val="E69E01"/>
    <a:srgbClr val="FFFF00"/>
    <a:srgbClr val="646464"/>
    <a:srgbClr val="71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46E6CF-3539-44FB-B6F4-0032EB86769E}" v="3" dt="2026-10-07T06:10:26.084"/>
    <p1510:client id="{9A9BE242-B467-314E-BA0D-DA6864224FB4}" v="122" dt="2026-10-06T12:01:47.6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  <p:guide orient="horz" pos="1620"/>
        <p:guide pos="5581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61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9-10-2026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6281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A81D2-5373-6F39-E0BE-648E78F7E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E822E9-78F9-B2DE-C86E-04F0D810B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93759D-91B9-19B7-B105-BC13DD88E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TODO</a:t>
            </a:r>
          </a:p>
          <a:p>
            <a:r>
              <a:rPr lang="nl-NL"/>
              <a:t>- Iconen voorzien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D4AED-640D-6F73-90AD-5C151E6C1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0465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5620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Eerst: OTL in notendop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8884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D9241-F41C-4C6E-FA48-E1E9CA8C4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B41E72-3AB8-C017-D7B1-D8F844015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37D8F-5A68-5C4C-5506-858FE00AA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Klasse = type</a:t>
            </a:r>
          </a:p>
          <a:p>
            <a:pPr marL="171450" indent="-171450">
              <a:buFontTx/>
              <a:buChar char="-"/>
            </a:pPr>
            <a:r>
              <a:rPr lang="nl-NL"/>
              <a:t>Maakt iets benoembaar</a:t>
            </a:r>
          </a:p>
          <a:p>
            <a:pPr marL="171450" indent="-171450">
              <a:buFontTx/>
              <a:buChar char="-"/>
            </a:pPr>
            <a:r>
              <a:rPr lang="nl-NL"/>
              <a:t>Verschillende klassen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47DAD-11D6-A045-A5EA-25E8FA754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9025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BC199-F389-BC0B-8312-9A473E897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5405D-DCB0-B00C-0E02-9E868121A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1BE701-DAF9-A13B-9315-C33115AA9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Wat je wil benoemen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426A8-594F-7A67-B900-1A309D31E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647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E39C-2056-0416-45D6-DEEB52FAE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351F-564E-D6C3-8025-F731BC19FE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BDD8F-C01B-3408-C049-56148EEE9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In realiteit hebben we concrete objecten</a:t>
            </a:r>
          </a:p>
          <a:p>
            <a:pPr marL="171450" indent="-171450">
              <a:buFontTx/>
              <a:buChar char="-"/>
            </a:pPr>
            <a:r>
              <a:rPr lang="nl-NL"/>
              <a:t>We willen een instantie van een klasse dus concreet maken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67FFD-F983-F8CC-CEFC-415EEADC1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893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8F19A-AFC7-60B3-B716-A53A76699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9A731-7CF6-CD4F-73A8-2E4838B10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BDFD9-0FB1-7F11-112B-96BAA6446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Concrete instantie = OTL-asset?</a:t>
            </a:r>
          </a:p>
          <a:p>
            <a:pPr marL="171450" indent="-171450">
              <a:buFontTx/>
              <a:buChar char="-"/>
            </a:pPr>
            <a:r>
              <a:rPr lang="nl-NL"/>
              <a:t>Toekenning van asset-</a:t>
            </a:r>
            <a:r>
              <a:rPr lang="nl-NL" err="1"/>
              <a:t>id</a:t>
            </a:r>
            <a:r>
              <a:rPr lang="nl-NL"/>
              <a:t> en type-URI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8BC46-FA97-C7FE-0E71-383238071A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295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2759F-4031-E7E0-B3B9-E3A88260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38D9EC-B7D3-A11E-D109-6DAB98C57A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5B2BA5-5859-2071-5058-D0E40BA06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Kunnen dat voor meerdere doen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53312-301F-A687-729E-4BD1AA1BF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55745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F6DBD-3640-EB2D-546F-2DE521745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61042-3549-D377-37E6-59060CC7C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19608-4DD6-BCD9-B10E-944FC7B31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Kunnen rechtstreeks in 3D modelleringssoftware ingegeven worden</a:t>
            </a:r>
          </a:p>
          <a:p>
            <a:pPr marL="628650" lvl="1" indent="-171450">
              <a:buFontTx/>
              <a:buChar char="-"/>
            </a:pPr>
            <a:r>
              <a:rPr lang="nl-NL"/>
              <a:t>Zie OTL-instructiebundel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F8C65-F769-AFE8-A4B4-3170B664E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9966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F8153-80FF-F709-3B40-7DADE9E90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C99B21-5088-408E-382B-59EC09063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AAA0C-4C7A-155D-2F54-EA7D64608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OTL-assets kunnen in niet-3D bestanden gedefinieerd worden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AC158-9282-B49C-7190-84996EA3D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5966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D627A-E2F3-345A-53D6-6FE89A5C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58F74C-2958-8FA3-C214-7CD51DB1D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5006B-8221-A2AF-45B5-94F9994E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OTL relaties</a:t>
            </a:r>
          </a:p>
          <a:p>
            <a:pPr marL="628650" lvl="1" indent="-171450">
              <a:buFontTx/>
              <a:buChar char="-"/>
            </a:pPr>
            <a:r>
              <a:rPr lang="nl-NL"/>
              <a:t>Maken verbanden tussen assets expliciet</a:t>
            </a:r>
          </a:p>
          <a:p>
            <a:pPr marL="628650" lvl="1" indent="-171450">
              <a:buFontTx/>
              <a:buChar char="-"/>
            </a:pPr>
            <a:r>
              <a:rPr lang="nl-NL"/>
              <a:t>OTL legt vast tussen welke asset types welke relaties mogelijk zijn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BDFFD-DD07-6657-F37D-4248209C3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3739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61A6C-12C9-0CF6-EC5E-9257EBAB1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7E3976-C977-333B-507B-2953EA98F3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ED0859-CC00-3778-8ED0-4A7CF89EE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Samengevat:</a:t>
            </a:r>
          </a:p>
          <a:p>
            <a:pPr marL="171450" indent="-171450">
              <a:buFontTx/>
              <a:buChar char="-"/>
            </a:pPr>
            <a:r>
              <a:rPr lang="nl-NL"/>
              <a:t>Verschillende bronbestanden</a:t>
            </a:r>
          </a:p>
          <a:p>
            <a:pPr marL="171450" indent="-171450">
              <a:buFontTx/>
              <a:buChar char="-"/>
            </a:pPr>
            <a:r>
              <a:rPr lang="nl-NL"/>
              <a:t>Assets: </a:t>
            </a:r>
            <a:r>
              <a:rPr lang="nl-NL" err="1"/>
              <a:t>id</a:t>
            </a:r>
            <a:r>
              <a:rPr lang="nl-NL"/>
              <a:t> + type</a:t>
            </a:r>
          </a:p>
          <a:p>
            <a:pPr marL="171450" indent="-171450">
              <a:buFontTx/>
              <a:buChar char="-"/>
            </a:pPr>
            <a:r>
              <a:rPr lang="nl-NL"/>
              <a:t>Set van relaties</a:t>
            </a:r>
          </a:p>
          <a:p>
            <a:pPr marL="0" indent="0">
              <a:buFontTx/>
              <a:buNone/>
            </a:pPr>
            <a:endParaRPr lang="nl-NL"/>
          </a:p>
          <a:p>
            <a:pPr marL="0" indent="0">
              <a:buFontTx/>
              <a:buNone/>
            </a:pPr>
            <a:r>
              <a:rPr lang="nl-NL"/>
              <a:t>OTL-conform aanleveren</a:t>
            </a:r>
          </a:p>
          <a:p>
            <a:pPr marL="0" indent="0">
              <a:buFontTx/>
              <a:buNone/>
            </a:pPr>
            <a:r>
              <a:rPr lang="nl-NL"/>
              <a:t>- Conforme bestanden creëren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0B6F3-BE2F-2772-114A-8FEA417D38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4729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814F6-1580-3A07-23EE-165B7CDD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FE954-261D-C01C-30DD-18E8562B6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372F3D-56D5-4F16-DF04-5C9A4C7D7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Waar gaat OTL relatiebeheer dan over?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87CB5-294D-93B4-8641-2464FE153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5075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Drie belangrijke elementen om met OTL aan de slag te gaan</a:t>
            </a:r>
          </a:p>
          <a:p>
            <a:pPr marL="628650" lvl="1" indent="-171450">
              <a:buFontTx/>
              <a:buChar char="-"/>
            </a:pPr>
            <a:r>
              <a:rPr lang="nl-NL"/>
              <a:t>OTL-assets</a:t>
            </a:r>
          </a:p>
          <a:p>
            <a:pPr marL="628650" lvl="1" indent="-171450">
              <a:buFontTx/>
              <a:buChar char="-"/>
            </a:pPr>
            <a:r>
              <a:rPr lang="nl-NL"/>
              <a:t>OTL-relaties</a:t>
            </a:r>
          </a:p>
          <a:p>
            <a:pPr marL="628650" lvl="1" indent="-171450">
              <a:buFontTx/>
              <a:buChar char="-"/>
            </a:pPr>
            <a:r>
              <a:rPr lang="nl-NL"/>
              <a:t>OTL-subset</a:t>
            </a:r>
          </a:p>
          <a:p>
            <a:pPr marL="171450" indent="-171450">
              <a:buFontTx/>
              <a:buChar char="-"/>
            </a:pPr>
            <a:endParaRPr lang="nl-NL"/>
          </a:p>
          <a:p>
            <a:pPr marL="171450" indent="-171450">
              <a:buFontTx/>
              <a:buChar char="-"/>
            </a:pPr>
            <a:r>
              <a:rPr lang="nl-NL"/>
              <a:t>Hoe relaties leggen?</a:t>
            </a:r>
          </a:p>
          <a:p>
            <a:pPr marL="628650" lvl="1" indent="-171450">
              <a:buFontTx/>
              <a:buChar char="-"/>
            </a:pPr>
            <a:r>
              <a:rPr lang="nl-NL"/>
              <a:t>Hoe enkel </a:t>
            </a:r>
            <a:r>
              <a:rPr lang="nl-NL" b="1"/>
              <a:t>juiste</a:t>
            </a:r>
            <a:r>
              <a:rPr lang="nl-NL"/>
              <a:t> relaties leggen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37713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F02A1-E3C5-5AA1-5361-957A0E1E6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43C0F7-401E-BF50-055C-5101CACA4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C4C8F7-FC39-0F96-4786-5385B6905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Twee data types</a:t>
            </a:r>
          </a:p>
          <a:p>
            <a:pPr marL="171450" indent="-171450">
              <a:buFontTx/>
              <a:buChar char="-"/>
            </a:pPr>
            <a:r>
              <a:rPr lang="nl-NL"/>
              <a:t>Assets</a:t>
            </a:r>
          </a:p>
          <a:p>
            <a:pPr marL="171450" indent="-171450">
              <a:buFontTx/>
              <a:buChar char="-"/>
            </a:pPr>
            <a:r>
              <a:rPr lang="nl-NL"/>
              <a:t>Relaties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E4B81-19DC-1351-5E56-E1DA27E212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3780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DAD50-8537-690B-69B8-9FC35ED03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CE965-6D7A-DF51-6DF6-A006AB224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1E30BE-22AB-36AA-6CA3-CF53CF7146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Andere voorstelling van de relaties</a:t>
            </a:r>
          </a:p>
          <a:p>
            <a:pPr marL="171450" indent="-171450">
              <a:buFontTx/>
              <a:buChar char="-"/>
            </a:pPr>
            <a:r>
              <a:rPr lang="nl-NL"/>
              <a:t>We zien beter wat met wat verbonden kan worden</a:t>
            </a:r>
          </a:p>
          <a:p>
            <a:pPr marL="171450" indent="-171450">
              <a:buFontTx/>
              <a:buChar char="-"/>
            </a:pPr>
            <a:endParaRPr lang="nl-NL"/>
          </a:p>
          <a:p>
            <a:pPr marL="171450" indent="-171450">
              <a:buFontTx/>
              <a:buChar char="-"/>
            </a:pPr>
            <a:r>
              <a:rPr lang="nl-NL"/>
              <a:t>Hoe met deze info relaties maken?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7DEA4-EDD7-7785-8A41-8A30E4B9C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5795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2A28-E80A-1C81-2954-512F9171B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B06CEE-A300-FEE2-DCAD-CBE474A37F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C5E41-173E-4BCB-AA5E-D18310AF7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Invoeren van emmers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80C4E-C9FB-A5CB-750D-900769DB7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5719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8EE9C-42B1-B2FE-D983-C3EF6C4D1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AA1364-1C4F-E926-A227-4B3F1D081C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4C480-F887-2E9C-3BBC-5D617EE0C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Ergens beginnen</a:t>
            </a:r>
          </a:p>
          <a:p>
            <a:pPr marL="171450" indent="-171450">
              <a:buFontTx/>
              <a:buChar char="-"/>
            </a:pPr>
            <a:r>
              <a:rPr lang="nl-NL"/>
              <a:t>Kan met asset of relatie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12AB0-BE12-78B9-5A35-98761516EA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60501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BFBE7-9EB3-905A-3117-E23ED85FC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8F57A3-2D93-8029-D648-CBFD93F1DA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D8BD19-28C9-0D92-C595-0903D4A5D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FB924-D976-CA28-83D1-22FB48581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81153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AA6F-1834-1B2B-6B86-03F00F92A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E99E56-9B10-5E68-38CE-6B39843D7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3AE06-BF9B-5D18-2A32-E1F04DB3D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Selecteren van asset → beperking</a:t>
            </a:r>
          </a:p>
          <a:p>
            <a:pPr marL="171450" indent="-171450">
              <a:buFontTx/>
              <a:buChar char="-"/>
            </a:pPr>
            <a:r>
              <a:rPr lang="nl-NL"/>
              <a:t>In relaties kijken wat nog kan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F19EB-0A6C-67F3-709B-E68EE999D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5681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F5EFB-7430-FBAE-B38A-B36B2DCCC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23BE84-E04C-3900-1FEE-0AB4E80E95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A5A952-CC7C-AB4B-E9FE-80D6A8D79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Niet asset, maar asset type is belangrijk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48125-6544-1165-7D8C-14FEE301FD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00304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E728E-332E-EEB0-8C5F-BCEC39DCA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C9928F-E24A-C63B-28E1-0A5E2D459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F2828-E41D-4E04-5AE8-BEF89AFD9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Volg pijlen en zie wat mogelijk blijft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58F2F-B12C-7179-AC7C-406FDB9539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4134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F038D-A859-FFDD-7D3D-792AA846E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28467B-E3FC-B180-B64E-114069EBA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82FE92-FE7E-0A2F-A453-47D957A5C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Beperking op asset types…</a:t>
            </a:r>
          </a:p>
          <a:p>
            <a:pPr marL="171450" indent="-171450">
              <a:buFontTx/>
              <a:buChar char="-"/>
            </a:pPr>
            <a:r>
              <a:rPr lang="nl-NL"/>
              <a:t>→ beperking op assets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0C4BB-BB82-A922-97A6-0B3CA18F15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26051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ABF37-4915-C4B7-5717-622955481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B1020-BD19-A1A0-251C-82141D658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222820-7FDC-710C-F28D-36FCF934B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Aanvullen van emmers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6998A-40F4-E704-C96C-2EA900A64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46900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7346C-0C53-5C55-657A-520B3F3BD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01C4C-1C0E-7825-A382-01AFFE8AB9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1F8BF-2A05-C9FB-601D-40E5F9E71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F8426-50A0-B743-8E28-D1117F640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87489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0C366-79A2-A197-12EB-258B02044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1BE72E-4FB3-7125-7C00-3B862E5899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749966-AF37-97C9-F584-D3A0D88ED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Bron aangevuld</a:t>
            </a:r>
          </a:p>
          <a:p>
            <a:pPr marL="171450" indent="-171450">
              <a:buFontTx/>
              <a:buChar char="-"/>
            </a:pPr>
            <a:r>
              <a:rPr lang="nl-NL"/>
              <a:t>Aanvullen van doel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7AD80-8D63-44F7-6136-1BA04F4C7F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477456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C2A26-4656-66FB-A7EC-D3F604AC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B57E5-DE1F-1763-4D05-C35805E485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4F884-07D1-ABCE-BEE2-8F86EF2A4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Doel(en) selecteren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FB209-C51C-5B72-25D8-ADDF1C423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731317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BF85D-27E3-96B4-0EF2-9E88C51ED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E960AE-48E1-956A-520C-D16817EBB7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42E66-96FF-B28D-F0D3-4410ED5EF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Geen enkele emmer leeg</a:t>
            </a:r>
          </a:p>
          <a:p>
            <a:pPr marL="171450" indent="-171450">
              <a:buFontTx/>
              <a:buChar char="-"/>
            </a:pPr>
            <a:r>
              <a:rPr lang="nl-NL"/>
              <a:t>We kunnen relaties aanmaken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DB825-860F-A1C4-C99E-4B84DFFCA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2375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8586-FA04-1F2E-5233-AD47983C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4B7A5F-5D37-3289-9F9F-7469E8784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1F023C-FBF1-8796-2DCF-041BBDD8C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We beginnen bij de gevulde emmers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BF4DE-C221-82A3-92EA-9E66CE1FDE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91270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95D76-3CD7-490F-2F09-FEFB54BD1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3924D-9BD1-F010-D1D4-743EB7EC9F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9EA0E8-5EB8-8FAE-D022-FCCB09E50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1 voor 1 relaties aanmaken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5E9E5-F432-454C-A713-0AA2AFA3D0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7977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12D86-9DEF-89F4-3C08-18B431A8A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1CB295-3FD6-9DDF-ED83-EB1AD389F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A141F-1CA1-8A43-B85C-36C61CDCD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Doen we voor alle relaties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030B0-2C6F-DF6D-2925-FA7864671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47488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63B5B-FE78-26C9-7039-804E16148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DD300-1265-C94D-4CDA-80299CC0C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8E4DD-A568-0819-8317-A85F5646E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Welke applicaties zijn nu beschikbaar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3D model “weggefilterd” bij werking OTL wizard, manuele aanpassingen,…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/>
              <a:t>Hoe helpt OTL Wizard?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F50D0-C086-C351-00B6-22B5E85240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12343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676D7-ED9C-6E06-67B6-12F841D4E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98CD8E-97FD-13E4-CF92-20D136917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E43351-1687-F464-808D-0ABEFCDFE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Wat is meerwaarde van OTL Wizard?</a:t>
            </a:r>
          </a:p>
          <a:p>
            <a:pPr marL="628650" lvl="1" indent="-171450">
              <a:buFontTx/>
              <a:buChar char="-"/>
            </a:pPr>
            <a:r>
              <a:rPr lang="nl-NL"/>
              <a:t>“Welke relaties mogen en kunnen en welke relaties willen we?”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/>
              <a:t>Info opzoeken via technische specificatie?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/>
              <a:t>Vraagt diepgaande kennis van het OTL model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/>
              <a:t>OTL specificatie → geen antwoord op vraag “welke relaties </a:t>
            </a:r>
            <a:r>
              <a:rPr lang="nl-NL" b="1"/>
              <a:t>willen</a:t>
            </a:r>
            <a:r>
              <a:rPr lang="nl-NL"/>
              <a:t> we?”</a:t>
            </a:r>
          </a:p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B3E45-9790-A5E3-AE08-1E78BF21A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90473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D188F-C176-4675-C6D9-27A03782A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1EAA5-F0D1-701D-910E-9DEDD003C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9034BF-588C-B7BB-9CEE-32CC0258C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OTL informatie is dezelfde → asset type + asset </a:t>
            </a:r>
            <a:r>
              <a:rPr lang="nl-NL" err="1"/>
              <a:t>id</a:t>
            </a:r>
            <a:endParaRPr lang="nl-NL"/>
          </a:p>
          <a:p>
            <a:pPr marL="171450" indent="-171450">
              <a:buFontTx/>
              <a:buChar char="-"/>
            </a:pPr>
            <a:r>
              <a:rPr lang="nl-NL"/>
              <a:t>Excel → ruimtelijke info?</a:t>
            </a:r>
          </a:p>
          <a:p>
            <a:pPr marL="171450" indent="-171450">
              <a:buFontTx/>
              <a:buChar char="-"/>
            </a:pPr>
            <a:r>
              <a:rPr lang="nl-NL"/>
              <a:t>Extra context via zoomen in 3D model</a:t>
            </a:r>
          </a:p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8902C-BF01-0480-A282-C673877748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21779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CB98A-8296-D0C0-906C-6507EFCCE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90029-8EE0-1A77-D6E3-A8B06B530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CF67DE-B102-71D6-709A-07193E2D5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OTL informatie is dezelfde → asset type + asset </a:t>
            </a:r>
            <a:r>
              <a:rPr lang="nl-NL" err="1"/>
              <a:t>id</a:t>
            </a:r>
            <a:endParaRPr lang="nl-NL"/>
          </a:p>
          <a:p>
            <a:pPr marL="171450" indent="-171450">
              <a:buFontTx/>
              <a:buChar char="-"/>
            </a:pPr>
            <a:r>
              <a:rPr lang="nl-NL"/>
              <a:t>Excel → ruimtelijke info?</a:t>
            </a:r>
          </a:p>
          <a:p>
            <a:pPr marL="171450" indent="-171450">
              <a:buFontTx/>
              <a:buChar char="-"/>
            </a:pPr>
            <a:r>
              <a:rPr lang="nl-NL"/>
              <a:t>Extra context via zoomen in 3D model</a:t>
            </a:r>
          </a:p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49CB8-42F9-D9A2-BEA8-2765EFC603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64004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2E0BB-F7BE-0F9C-EEAD-CEC6A6540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1062C-7465-235A-A354-5EC02FC5E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F10869-5EEB-BC01-9821-9F1CBAEC8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- Wat kon met OTL Wizard blijft mogelijk</a:t>
            </a:r>
          </a:p>
          <a:p>
            <a:r>
              <a:rPr lang="nl-NL"/>
              <a:t>- Nieuwe mogelijkheid van relatie bestanden maken: ORT</a:t>
            </a:r>
          </a:p>
          <a:p>
            <a:r>
              <a:rPr lang="nl-NL"/>
              <a:t>- Input</a:t>
            </a:r>
          </a:p>
          <a:p>
            <a:r>
              <a:rPr lang="nl-NL"/>
              <a:t>	- OTL subset</a:t>
            </a:r>
          </a:p>
          <a:p>
            <a:r>
              <a:rPr lang="nl-NL"/>
              <a:t>	- Assets</a:t>
            </a:r>
          </a:p>
          <a:p>
            <a:r>
              <a:rPr lang="nl-NL"/>
              <a:t>	- Export van eerder gelegde relaties</a:t>
            </a:r>
          </a:p>
          <a:p>
            <a:r>
              <a:rPr lang="nl-NL"/>
              <a:t>	- 3D model rechtstreeks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69B8C-A11B-035C-9564-DAD0C8F03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58106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l-NL"/>
              <a:t>Wat je gezien hebt, is waar we staan…</a:t>
            </a:r>
          </a:p>
          <a:p>
            <a:pPr marL="171450" indent="-171450">
              <a:buFontTx/>
              <a:buChar char="-"/>
            </a:pPr>
            <a:r>
              <a:rPr lang="nl-NL"/>
              <a:t>Focus lag op die zaken die OTL specifiek zijn</a:t>
            </a:r>
          </a:p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56952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6893B-7CE6-E09D-4217-DFCB419B0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0F3F7-A2F5-AEB7-CCD6-280DF0F44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626793-774A-BB94-C192-800D79419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Focus lag op die zaken die OTL specifiek zijn</a:t>
            </a:r>
          </a:p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324AC-31D1-6F40-C7DD-76F5EDEBA2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06912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354C6-4C92-2B2B-98F3-DF9FE175D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AC025-1785-ACBE-FD1E-A82423B35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2FF631-306D-53B1-7474-A19C72441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Extra slide: welke ideeën bestaan er nog rond de tool?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D9CEF-07BB-A1F7-C8C7-676761B0E3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07787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ADFBB-6A65-63D4-6BD1-816A50473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C08EA1-0A6E-56CE-0285-FA732C5A1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28EA99-D82E-A23B-FEDB-7807DC90E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Extra slide: welke ideeën bestaan er nog rond de tool?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05C19-41F4-A695-0DB1-275A2B085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10105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CA20F-1568-C7B3-633E-F1B9A8915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08D0B-260B-0552-2C1B-520C2A5B26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7869A3-AB60-C166-B9BD-116C8ABBF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Extra slide: welke ideeën bestaan er nog rond de tool?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7AC7A-9DC4-8953-8D81-6E610C7A7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196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M4Infra even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B5F4D9CB-DE9F-578B-CFD3-0DF266B4AC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CA1E1DA-11B3-41B8-9CC4-651F02C4C6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9057" y="270000"/>
            <a:ext cx="1793886" cy="70101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FE4B667-626B-9231-9C8B-DA8264CCC3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343" y="827692"/>
            <a:ext cx="4329314" cy="2334912"/>
          </a:xfrm>
          <a:prstGeom prst="rect">
            <a:avLst/>
          </a:prstGeom>
          <a:effectLst>
            <a:glow rad="317500">
              <a:schemeClr val="bg1">
                <a:alpha val="85000"/>
              </a:schemeClr>
            </a:glow>
          </a:effec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5AD8C211-CDDF-D1A2-643A-5AB34906DD69}"/>
              </a:ext>
            </a:extLst>
          </p:cNvPr>
          <p:cNvSpPr txBox="1"/>
          <p:nvPr userDrawn="1"/>
        </p:nvSpPr>
        <p:spPr>
          <a:xfrm>
            <a:off x="2257865" y="3527282"/>
            <a:ext cx="46282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>
                <a:solidFill>
                  <a:srgbClr val="373636"/>
                </a:solidFill>
                <a:highlight>
                  <a:schemeClr val="dk1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sz="3200">
                <a:solidFill>
                  <a:schemeClr val="lt1"/>
                </a:solidFill>
                <a:highlight>
                  <a:schemeClr val="dk1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08/10/2026</a:t>
            </a:r>
            <a:r>
              <a:rPr lang="en-GB" sz="3200">
                <a:solidFill>
                  <a:srgbClr val="373636"/>
                </a:solidFill>
                <a:highlight>
                  <a:schemeClr val="dk1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BE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oogle Shape;314;p11">
            <a:extLst>
              <a:ext uri="{FF2B5EF4-FFF2-40B4-BE49-F238E27FC236}">
                <a16:creationId xmlns:a16="http://schemas.microsoft.com/office/drawing/2014/main" id="{336CC5F8-7DF1-A418-19BC-E1E95D73851C}"/>
              </a:ext>
            </a:extLst>
          </p:cNvPr>
          <p:cNvPicPr preferRelativeResize="0"/>
          <p:nvPr userDrawn="1"/>
        </p:nvPicPr>
        <p:blipFill rotWithShape="1">
          <a:blip r:embed="rId5"/>
          <a:srcRect/>
          <a:stretch/>
        </p:blipFill>
        <p:spPr>
          <a:xfrm>
            <a:off x="8281654" y="4451531"/>
            <a:ext cx="881597" cy="623306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4" name="Google Shape;315;p11">
            <a:extLst>
              <a:ext uri="{FF2B5EF4-FFF2-40B4-BE49-F238E27FC236}">
                <a16:creationId xmlns:a16="http://schemas.microsoft.com/office/drawing/2014/main" id="{656A3F82-92AF-68DE-2429-BCD09A751965}"/>
              </a:ext>
            </a:extLst>
          </p:cNvPr>
          <p:cNvPicPr preferRelativeResize="0"/>
          <p:nvPr userDrawn="1"/>
        </p:nvPicPr>
        <p:blipFill rotWithShape="1">
          <a:blip r:embed="rId6"/>
          <a:srcRect/>
          <a:stretch/>
        </p:blipFill>
        <p:spPr>
          <a:xfrm>
            <a:off x="3409569" y="4465611"/>
            <a:ext cx="784144" cy="43067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5" name="Google Shape;316;p11">
            <a:extLst>
              <a:ext uri="{FF2B5EF4-FFF2-40B4-BE49-F238E27FC236}">
                <a16:creationId xmlns:a16="http://schemas.microsoft.com/office/drawing/2014/main" id="{4976FAC0-63F7-7E48-76A5-7D69E03F19AF}"/>
              </a:ext>
            </a:extLst>
          </p:cNvPr>
          <p:cNvPicPr preferRelativeResize="0"/>
          <p:nvPr userDrawn="1"/>
        </p:nvPicPr>
        <p:blipFill rotWithShape="1">
          <a:blip r:embed="rId7"/>
          <a:srcRect/>
          <a:stretch/>
        </p:blipFill>
        <p:spPr>
          <a:xfrm>
            <a:off x="4253788" y="4516038"/>
            <a:ext cx="1275203" cy="457034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6" name="Google Shape;317;p11">
            <a:extLst>
              <a:ext uri="{FF2B5EF4-FFF2-40B4-BE49-F238E27FC236}">
                <a16:creationId xmlns:a16="http://schemas.microsoft.com/office/drawing/2014/main" id="{505FB881-3521-0523-413A-528AFCBC721C}"/>
              </a:ext>
            </a:extLst>
          </p:cNvPr>
          <p:cNvPicPr preferRelativeResize="0"/>
          <p:nvPr userDrawn="1"/>
        </p:nvPicPr>
        <p:blipFill rotWithShape="1">
          <a:blip r:embed="rId8"/>
          <a:srcRect/>
          <a:stretch/>
        </p:blipFill>
        <p:spPr>
          <a:xfrm>
            <a:off x="117873" y="4516038"/>
            <a:ext cx="910615" cy="507776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7" name="Google Shape;318;p11">
            <a:extLst>
              <a:ext uri="{FF2B5EF4-FFF2-40B4-BE49-F238E27FC236}">
                <a16:creationId xmlns:a16="http://schemas.microsoft.com/office/drawing/2014/main" id="{A6D7237B-B2FA-B078-CCDF-82966918F7C1}"/>
              </a:ext>
            </a:extLst>
          </p:cNvPr>
          <p:cNvPicPr preferRelativeResize="0"/>
          <p:nvPr userDrawn="1"/>
        </p:nvPicPr>
        <p:blipFill rotWithShape="1">
          <a:blip r:embed="rId9"/>
          <a:srcRect/>
          <a:stretch/>
        </p:blipFill>
        <p:spPr>
          <a:xfrm>
            <a:off x="2102955" y="4530952"/>
            <a:ext cx="1143209" cy="42720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8" name="Google Shape;319;p11">
            <a:extLst>
              <a:ext uri="{FF2B5EF4-FFF2-40B4-BE49-F238E27FC236}">
                <a16:creationId xmlns:a16="http://schemas.microsoft.com/office/drawing/2014/main" id="{34C2BA38-2354-A760-1F7C-D3529DF9A110}"/>
              </a:ext>
            </a:extLst>
          </p:cNvPr>
          <p:cNvPicPr preferRelativeResize="0"/>
          <p:nvPr userDrawn="1"/>
        </p:nvPicPr>
        <p:blipFill rotWithShape="1">
          <a:blip r:embed="rId10"/>
          <a:srcRect l="15016" t="26560" r="11872" b="33815"/>
          <a:stretch/>
        </p:blipFill>
        <p:spPr>
          <a:xfrm>
            <a:off x="5670694" y="4598536"/>
            <a:ext cx="1143219" cy="226029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9" name="Google Shape;320;p11">
            <a:extLst>
              <a:ext uri="{FF2B5EF4-FFF2-40B4-BE49-F238E27FC236}">
                <a16:creationId xmlns:a16="http://schemas.microsoft.com/office/drawing/2014/main" id="{F44C0B6F-A1C2-99E5-9916-2CC0CD2DBE3D}"/>
              </a:ext>
            </a:extLst>
          </p:cNvPr>
          <p:cNvPicPr preferRelativeResize="0"/>
          <p:nvPr userDrawn="1"/>
        </p:nvPicPr>
        <p:blipFill rotWithShape="1">
          <a:blip r:embed="rId11"/>
          <a:srcRect/>
          <a:stretch/>
        </p:blipFill>
        <p:spPr>
          <a:xfrm>
            <a:off x="6955605" y="4565534"/>
            <a:ext cx="1275197" cy="29203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20" name="Google Shape;321;p11">
            <a:extLst>
              <a:ext uri="{FF2B5EF4-FFF2-40B4-BE49-F238E27FC236}">
                <a16:creationId xmlns:a16="http://schemas.microsoft.com/office/drawing/2014/main" id="{B7A1D320-D09F-6583-ED25-97768D59B843}"/>
              </a:ext>
            </a:extLst>
          </p:cNvPr>
          <p:cNvPicPr preferRelativeResize="0"/>
          <p:nvPr userDrawn="1"/>
        </p:nvPicPr>
        <p:blipFill rotWithShape="1">
          <a:blip r:embed="rId12"/>
          <a:srcRect t="18533" r="54922"/>
          <a:stretch/>
        </p:blipFill>
        <p:spPr>
          <a:xfrm>
            <a:off x="1198811" y="4546071"/>
            <a:ext cx="784144" cy="43422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afbeelding (schuine hoe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5">
            <a:extLst>
              <a:ext uri="{FF2B5EF4-FFF2-40B4-BE49-F238E27FC236}">
                <a16:creationId xmlns:a16="http://schemas.microsoft.com/office/drawing/2014/main" id="{4B00F77C-7C7F-C420-03A6-0B1481BA03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403" y="-3388"/>
            <a:ext cx="9159553" cy="484126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10042 h 10042"/>
              <a:gd name="connsiteX4" fmla="*/ 0 w 10007"/>
              <a:gd name="connsiteY4" fmla="*/ 0 h 10042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9428 h 10042"/>
              <a:gd name="connsiteX4" fmla="*/ 0 w 10007"/>
              <a:gd name="connsiteY4" fmla="*/ 0 h 10042"/>
              <a:gd name="connsiteX0" fmla="*/ 0 w 10007"/>
              <a:gd name="connsiteY0" fmla="*/ 0 h 9428"/>
              <a:gd name="connsiteX1" fmla="*/ 10007 w 10007"/>
              <a:gd name="connsiteY1" fmla="*/ 42 h 9428"/>
              <a:gd name="connsiteX2" fmla="*/ 10007 w 10007"/>
              <a:gd name="connsiteY2" fmla="*/ 5652 h 9428"/>
              <a:gd name="connsiteX3" fmla="*/ 7 w 10007"/>
              <a:gd name="connsiteY3" fmla="*/ 9428 h 9428"/>
              <a:gd name="connsiteX4" fmla="*/ 0 w 10007"/>
              <a:gd name="connsiteY4" fmla="*/ 0 h 9428"/>
              <a:gd name="connsiteX0" fmla="*/ 0 w 10017"/>
              <a:gd name="connsiteY0" fmla="*/ 0 h 10000"/>
              <a:gd name="connsiteX1" fmla="*/ 10017 w 10017"/>
              <a:gd name="connsiteY1" fmla="*/ 6 h 10000"/>
              <a:gd name="connsiteX2" fmla="*/ 10000 w 10017"/>
              <a:gd name="connsiteY2" fmla="*/ 5995 h 10000"/>
              <a:gd name="connsiteX3" fmla="*/ 7 w 10017"/>
              <a:gd name="connsiteY3" fmla="*/ 10000 h 10000"/>
              <a:gd name="connsiteX4" fmla="*/ 0 w 10017"/>
              <a:gd name="connsiteY4" fmla="*/ 0 h 10000"/>
              <a:gd name="connsiteX0" fmla="*/ 0 w 10010"/>
              <a:gd name="connsiteY0" fmla="*/ 7 h 10007"/>
              <a:gd name="connsiteX1" fmla="*/ 10010 w 10010"/>
              <a:gd name="connsiteY1" fmla="*/ 0 h 10007"/>
              <a:gd name="connsiteX2" fmla="*/ 10000 w 10010"/>
              <a:gd name="connsiteY2" fmla="*/ 6002 h 10007"/>
              <a:gd name="connsiteX3" fmla="*/ 7 w 10010"/>
              <a:gd name="connsiteY3" fmla="*/ 10007 h 10007"/>
              <a:gd name="connsiteX4" fmla="*/ 0 w 10010"/>
              <a:gd name="connsiteY4" fmla="*/ 7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0" h="10007">
                <a:moveTo>
                  <a:pt x="0" y="7"/>
                </a:moveTo>
                <a:lnTo>
                  <a:pt x="10010" y="0"/>
                </a:lnTo>
                <a:cubicBezTo>
                  <a:pt x="10004" y="1996"/>
                  <a:pt x="10006" y="4006"/>
                  <a:pt x="10000" y="6002"/>
                </a:cubicBezTo>
                <a:lnTo>
                  <a:pt x="7" y="10007"/>
                </a:lnTo>
                <a:cubicBezTo>
                  <a:pt x="5" y="6457"/>
                  <a:pt x="2" y="3557"/>
                  <a:pt x="0" y="7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Font typeface="+mj-lt"/>
              <a:buNone/>
              <a:defRPr/>
            </a:lvl1pPr>
            <a:lvl2pPr marL="576000" indent="-288000">
              <a:buFont typeface="Arial" charset="0"/>
              <a:buChar char="•"/>
              <a:defRPr/>
            </a:lvl2pPr>
            <a:lvl3pPr marL="918900" indent="-342900">
              <a:buFont typeface="Arial" charset="0"/>
              <a:buChar char="•"/>
              <a:defRPr/>
            </a:lvl3pPr>
          </a:lstStyle>
          <a:p>
            <a:pPr lvl="0"/>
            <a:r>
              <a:rPr lang="en-GB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73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5">
            <a:extLst>
              <a:ext uri="{FF2B5EF4-FFF2-40B4-BE49-F238E27FC236}">
                <a16:creationId xmlns:a16="http://schemas.microsoft.com/office/drawing/2014/main" id="{590C4B9A-243A-3E88-2473-53E474B24B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5920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AD32D675-19B3-1E58-44D7-BF337A0894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581EBE67-15C5-C898-FFA1-2B625041F1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0" y="1099677"/>
            <a:ext cx="7038886" cy="3216146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tx1"/>
                </a:solidFill>
                <a:effectLst>
                  <a:glow rad="444500">
                    <a:schemeClr val="bg1">
                      <a:alpha val="85000"/>
                    </a:schemeClr>
                  </a:glow>
                </a:effectLst>
                <a:latin typeface="Calibri" panose="020F0502020204030204" pitchFamily="34" charset="0"/>
              </a:defRPr>
            </a:lvl1pPr>
          </a:lstStyle>
          <a:p>
            <a:r>
              <a:rPr lang="nl-NL"/>
              <a:t>Tussentitel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0211991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-1-met_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AD32D675-19B3-1E58-44D7-BF337A0894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581EBE67-15C5-C898-FFA1-2B625041F1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0" y="1099677"/>
            <a:ext cx="7038886" cy="3216146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tx1"/>
                </a:solidFill>
                <a:effectLst>
                  <a:glow rad="444500">
                    <a:schemeClr val="bg1">
                      <a:alpha val="85000"/>
                    </a:schemeClr>
                  </a:glow>
                </a:effectLst>
                <a:latin typeface="Calibri" panose="020F0502020204030204" pitchFamily="34" charset="0"/>
              </a:defRPr>
            </a:lvl1pPr>
          </a:lstStyle>
          <a:p>
            <a:r>
              <a:rPr lang="nl-NL"/>
              <a:t>Tussentitel</a:t>
            </a:r>
            <a:endParaRPr lang="nl-BE"/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D57B6D9E-CF7A-20E6-AFFC-F3A1A1C7C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000" y="4315468"/>
            <a:ext cx="6596126" cy="522000"/>
          </a:xfrm>
          <a:solidFill>
            <a:srgbClr val="EEEEE7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rgbClr val="646464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024954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-2-met_onder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3ED1BFA-20EE-6D60-316A-95D8D9CE38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306032"/>
            <a:ext cx="6208830" cy="3055726"/>
          </a:xfrm>
        </p:spPr>
        <p:txBody>
          <a:bodyPr anchor="t" anchorCtr="0">
            <a:noAutofit/>
          </a:bodyPr>
          <a:lstStyle>
            <a:lvl1pPr indent="0" algn="l">
              <a:lnSpc>
                <a:spcPts val="8000"/>
              </a:lnSpc>
              <a:defRPr sz="8000" b="1">
                <a:solidFill>
                  <a:schemeClr val="tx1"/>
                </a:solidFill>
                <a:effectLst>
                  <a:glow rad="444500">
                    <a:schemeClr val="bg1">
                      <a:alpha val="85000"/>
                    </a:schemeClr>
                  </a:glow>
                </a:effectLst>
                <a:latin typeface="Calibri" panose="020F0502020204030204" pitchFamily="34" charset="0"/>
              </a:defRPr>
            </a:lvl1pPr>
          </a:lstStyle>
          <a:p>
            <a:r>
              <a:rPr lang="nl-NL"/>
              <a:t>Tussentitel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88000" y="4315468"/>
            <a:ext cx="6596126" cy="522000"/>
          </a:xfrm>
          <a:solidFill>
            <a:srgbClr val="EEEEE7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rgbClr val="646464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3257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3ED1BFA-20EE-6D60-316A-95D8D9CE38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D32900A7-17AD-6434-AFDE-838DFCD2D4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0" y="306032"/>
            <a:ext cx="6208830" cy="3055726"/>
          </a:xfrm>
        </p:spPr>
        <p:txBody>
          <a:bodyPr anchor="t" anchorCtr="0">
            <a:noAutofit/>
          </a:bodyPr>
          <a:lstStyle>
            <a:lvl1pPr indent="0" algn="l">
              <a:lnSpc>
                <a:spcPts val="8000"/>
              </a:lnSpc>
              <a:defRPr sz="8000" b="1">
                <a:solidFill>
                  <a:schemeClr val="tx1"/>
                </a:solidFill>
                <a:effectLst>
                  <a:glow rad="444500">
                    <a:schemeClr val="bg1">
                      <a:alpha val="85000"/>
                    </a:schemeClr>
                  </a:glow>
                </a:effectLst>
                <a:latin typeface="Calibri" panose="020F0502020204030204" pitchFamily="34" charset="0"/>
              </a:defRPr>
            </a:lvl1pPr>
          </a:lstStyle>
          <a:p>
            <a:r>
              <a:rPr lang="nl-NL"/>
              <a:t>Tussentitel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092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C5806180-F524-314F-D510-8591A4BC60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6" name="Tijdelijke aanduiding voor tekst 47">
            <a:extLst>
              <a:ext uri="{FF2B5EF4-FFF2-40B4-BE49-F238E27FC236}">
                <a16:creationId xmlns:a16="http://schemas.microsoft.com/office/drawing/2014/main" id="{71804848-A0C2-431C-B14D-04D8EF8FF5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544" y="1576864"/>
            <a:ext cx="1650304" cy="2997041"/>
          </a:xfrm>
          <a:solidFill>
            <a:schemeClr val="bg2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C6C862-0A20-451E-965A-47CD83B38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nl-BE"/>
              <a:t>Dit is een agendaslide, klik om de titel in te voegen</a:t>
            </a:r>
          </a:p>
        </p:txBody>
      </p:sp>
      <p:sp>
        <p:nvSpPr>
          <p:cNvPr id="27" name="Tijdelijke aanduiding voor tekst 47">
            <a:extLst>
              <a:ext uri="{FF2B5EF4-FFF2-40B4-BE49-F238E27FC236}">
                <a16:creationId xmlns:a16="http://schemas.microsoft.com/office/drawing/2014/main" id="{C2058857-A030-4001-A613-27A36B0EF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65345" y="3194271"/>
            <a:ext cx="7047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ijdelijke aanduiding voor tekst 47">
            <a:extLst>
              <a:ext uri="{FF2B5EF4-FFF2-40B4-BE49-F238E27FC236}">
                <a16:creationId xmlns:a16="http://schemas.microsoft.com/office/drawing/2014/main" id="{9D473042-A61C-4D59-9280-DD9E5FAA9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89282" y="1576864"/>
            <a:ext cx="1650304" cy="2997041"/>
          </a:xfrm>
          <a:solidFill>
            <a:schemeClr val="bg2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0" name="Tijdelijke aanduiding voor tekst 47">
            <a:extLst>
              <a:ext uri="{FF2B5EF4-FFF2-40B4-BE49-F238E27FC236}">
                <a16:creationId xmlns:a16="http://schemas.microsoft.com/office/drawing/2014/main" id="{E55395EE-ECBA-4F62-87F8-F39F61252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64443" y="3207771"/>
            <a:ext cx="7047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ijdelijke aanduiding voor tekst 47">
            <a:extLst>
              <a:ext uri="{FF2B5EF4-FFF2-40B4-BE49-F238E27FC236}">
                <a16:creationId xmlns:a16="http://schemas.microsoft.com/office/drawing/2014/main" id="{796950E7-0153-4D8C-9AF7-41C6C2999C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6551" y="1576864"/>
            <a:ext cx="1650304" cy="2997041"/>
          </a:xfrm>
          <a:solidFill>
            <a:schemeClr val="bg2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3" name="Tijdelijke aanduiding voor tekst 47">
            <a:extLst>
              <a:ext uri="{FF2B5EF4-FFF2-40B4-BE49-F238E27FC236}">
                <a16:creationId xmlns:a16="http://schemas.microsoft.com/office/drawing/2014/main" id="{3EAF487C-4BB9-4A2C-89FD-B35DFEBF04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14750" y="3158767"/>
            <a:ext cx="7047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A96C44E-73DC-4282-B661-8E59BBAE732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240863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649FDC80-848D-438C-9A44-C31962BD203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37601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9FF4E0B8-4B1A-4F6C-9FD8-EA79736BF8D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114750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</p:spTree>
    <p:extLst>
      <p:ext uri="{BB962C8B-B14F-4D97-AF65-F5344CB8AC3E}">
        <p14:creationId xmlns:p14="http://schemas.microsoft.com/office/powerpoint/2010/main" val="408215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5D91FFE-776F-DB6C-06FF-EE3002F519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9A58422D-50C4-F3B1-2717-09B4BEA9E22A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F17EA2C-3A0F-04F4-82FB-44CE8C46C3D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26" name="Tijdelijke aanduiding voor tekst 47">
            <a:extLst>
              <a:ext uri="{FF2B5EF4-FFF2-40B4-BE49-F238E27FC236}">
                <a16:creationId xmlns:a16="http://schemas.microsoft.com/office/drawing/2014/main" id="{71804848-A0C2-431C-B14D-04D8EF8FF5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8607" y="1576864"/>
            <a:ext cx="1493942" cy="2997041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C6C862-0A20-451E-965A-47CD83B38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nl-BE"/>
              <a:t>Dit is een agendaslide, klik om de titel in te voegen</a:t>
            </a:r>
          </a:p>
        </p:txBody>
      </p:sp>
      <p:sp>
        <p:nvSpPr>
          <p:cNvPr id="27" name="Tijdelijke aanduiding voor tekst 47">
            <a:extLst>
              <a:ext uri="{FF2B5EF4-FFF2-40B4-BE49-F238E27FC236}">
                <a16:creationId xmlns:a16="http://schemas.microsoft.com/office/drawing/2014/main" id="{C2058857-A030-4001-A613-27A36B0EF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1408" y="3194271"/>
            <a:ext cx="637932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ijdelijke aanduiding voor tekst 47">
            <a:extLst>
              <a:ext uri="{FF2B5EF4-FFF2-40B4-BE49-F238E27FC236}">
                <a16:creationId xmlns:a16="http://schemas.microsoft.com/office/drawing/2014/main" id="{9D473042-A61C-4D59-9280-DD9E5FAA9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51818" y="1576864"/>
            <a:ext cx="1493942" cy="2997041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0" name="Tijdelijke aanduiding voor tekst 47">
            <a:extLst>
              <a:ext uri="{FF2B5EF4-FFF2-40B4-BE49-F238E27FC236}">
                <a16:creationId xmlns:a16="http://schemas.microsoft.com/office/drawing/2014/main" id="{E55395EE-ECBA-4F62-87F8-F39F61252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24619" y="3194271"/>
            <a:ext cx="637932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ijdelijke aanduiding voor tekst 47">
            <a:extLst>
              <a:ext uri="{FF2B5EF4-FFF2-40B4-BE49-F238E27FC236}">
                <a16:creationId xmlns:a16="http://schemas.microsoft.com/office/drawing/2014/main" id="{796950E7-0153-4D8C-9AF7-41C6C2999C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25030" y="1576864"/>
            <a:ext cx="1493942" cy="2997041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3" name="Tijdelijke aanduiding voor tekst 47">
            <a:extLst>
              <a:ext uri="{FF2B5EF4-FFF2-40B4-BE49-F238E27FC236}">
                <a16:creationId xmlns:a16="http://schemas.microsoft.com/office/drawing/2014/main" id="{3EAF487C-4BB9-4A2C-89FD-B35DFEBF04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7831" y="3194271"/>
            <a:ext cx="637932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ijdelijke aanduiding voor tekst 47">
            <a:extLst>
              <a:ext uri="{FF2B5EF4-FFF2-40B4-BE49-F238E27FC236}">
                <a16:creationId xmlns:a16="http://schemas.microsoft.com/office/drawing/2014/main" id="{3BDEFB6F-A0F5-43F4-AE2F-BD63AE225B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1452" y="1576864"/>
            <a:ext cx="1493942" cy="2997041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6" name="Tijdelijke aanduiding voor tekst 47">
            <a:extLst>
              <a:ext uri="{FF2B5EF4-FFF2-40B4-BE49-F238E27FC236}">
                <a16:creationId xmlns:a16="http://schemas.microsoft.com/office/drawing/2014/main" id="{D9829AFC-1ADF-47E5-A971-675830CE6D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4253" y="3194271"/>
            <a:ext cx="637932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jdelijke aanduiding voor tekst 47">
            <a:extLst>
              <a:ext uri="{FF2B5EF4-FFF2-40B4-BE49-F238E27FC236}">
                <a16:creationId xmlns:a16="http://schemas.microsoft.com/office/drawing/2014/main" id="{D51457A1-5266-47B0-B3C7-D41DA2202F0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98241" y="1576864"/>
            <a:ext cx="1493942" cy="2997041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13" name="Tijdelijke aanduiding voor tekst 47">
            <a:extLst>
              <a:ext uri="{FF2B5EF4-FFF2-40B4-BE49-F238E27FC236}">
                <a16:creationId xmlns:a16="http://schemas.microsoft.com/office/drawing/2014/main" id="{5F3F4C04-D91C-46CD-BE0C-29BCE261EB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71042" y="3194271"/>
            <a:ext cx="637932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BBCA8AA2-9610-48A2-8ABE-8C8846D184D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3541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  <p:sp>
        <p:nvSpPr>
          <p:cNvPr id="15" name="Tijdelijke aanduiding voor afbeelding 3">
            <a:extLst>
              <a:ext uri="{FF2B5EF4-FFF2-40B4-BE49-F238E27FC236}">
                <a16:creationId xmlns:a16="http://schemas.microsoft.com/office/drawing/2014/main" id="{A31557D3-A87B-4548-AE9A-128670EA1FB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455554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24CC6FF0-FE60-4896-A829-EEE4355CF6D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217566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  <p:sp>
        <p:nvSpPr>
          <p:cNvPr id="17" name="Tijdelijke aanduiding voor afbeelding 3">
            <a:extLst>
              <a:ext uri="{FF2B5EF4-FFF2-40B4-BE49-F238E27FC236}">
                <a16:creationId xmlns:a16="http://schemas.microsoft.com/office/drawing/2014/main" id="{0584A170-0596-4484-A7AC-B61EA0853E2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979579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  <p:sp>
        <p:nvSpPr>
          <p:cNvPr id="18" name="Tijdelijke aanduiding voor afbeelding 3">
            <a:extLst>
              <a:ext uri="{FF2B5EF4-FFF2-40B4-BE49-F238E27FC236}">
                <a16:creationId xmlns:a16="http://schemas.microsoft.com/office/drawing/2014/main" id="{252E4F65-2D8A-49E1-9439-B398E58485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41591" y="2092312"/>
            <a:ext cx="753665" cy="7536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500"/>
            </a:lvl1pPr>
          </a:lstStyle>
          <a:p>
            <a:r>
              <a:rPr lang="nl-BE"/>
              <a:t>Icoon</a:t>
            </a:r>
          </a:p>
        </p:txBody>
      </p:sp>
    </p:spTree>
    <p:extLst>
      <p:ext uri="{BB962C8B-B14F-4D97-AF65-F5344CB8AC3E}">
        <p14:creationId xmlns:p14="http://schemas.microsoft.com/office/powerpoint/2010/main" val="396202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90CBAAC-52CD-AA76-A08E-9B45E1305D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rije vorm: vorm 1">
            <a:extLst>
              <a:ext uri="{FF2B5EF4-FFF2-40B4-BE49-F238E27FC236}">
                <a16:creationId xmlns:a16="http://schemas.microsoft.com/office/drawing/2014/main" id="{8457DD1E-7C5B-662D-CF74-5BDED7D030F5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93C4115-2033-A458-CB0B-6A5A24F6CDDC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26" name="Tijdelijke aanduiding voor tekst 47">
            <a:extLst>
              <a:ext uri="{FF2B5EF4-FFF2-40B4-BE49-F238E27FC236}">
                <a16:creationId xmlns:a16="http://schemas.microsoft.com/office/drawing/2014/main" id="{71804848-A0C2-431C-B14D-04D8EF8FF5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8606" y="1516217"/>
            <a:ext cx="6480000" cy="432000"/>
          </a:xfrm>
          <a:solidFill>
            <a:schemeClr val="bg1"/>
          </a:solidFill>
        </p:spPr>
        <p:txBody>
          <a:bodyPr lIns="1188000" tIns="36000" rIns="180000" bIns="36000" anchor="ctr"/>
          <a:lstStyle>
            <a:lvl1pPr marL="0" indent="0" algn="l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C6C862-0A20-451E-965A-47CD83B38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nl-BE"/>
              <a:t>Dit is een agendaslide, klik om de titel in te voegen</a:t>
            </a:r>
          </a:p>
        </p:txBody>
      </p:sp>
      <p:sp>
        <p:nvSpPr>
          <p:cNvPr id="27" name="Tijdelijke aanduiding voor tekst 47">
            <a:extLst>
              <a:ext uri="{FF2B5EF4-FFF2-40B4-BE49-F238E27FC236}">
                <a16:creationId xmlns:a16="http://schemas.microsoft.com/office/drawing/2014/main" id="{C2058857-A030-4001-A613-27A36B0EFD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5400000">
            <a:off x="797309" y="1723520"/>
            <a:ext cx="2700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ijdelijke aanduiding voor tekst 47">
            <a:extLst>
              <a:ext uri="{FF2B5EF4-FFF2-40B4-BE49-F238E27FC236}">
                <a16:creationId xmlns:a16="http://schemas.microsoft.com/office/drawing/2014/main" id="{4859B8BE-F3FB-4170-9B85-7BD699ED7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8606" y="2079443"/>
            <a:ext cx="6480000" cy="432000"/>
          </a:xfrm>
          <a:solidFill>
            <a:schemeClr val="bg1"/>
          </a:solidFill>
        </p:spPr>
        <p:txBody>
          <a:bodyPr lIns="1188000" tIns="36000" rIns="180000" bIns="36000" anchor="ctr"/>
          <a:lstStyle>
            <a:lvl1pPr marL="0" indent="0" algn="l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17" name="Tijdelijke aanduiding voor tekst 47">
            <a:extLst>
              <a:ext uri="{FF2B5EF4-FFF2-40B4-BE49-F238E27FC236}">
                <a16:creationId xmlns:a16="http://schemas.microsoft.com/office/drawing/2014/main" id="{FBF37FA1-AFE8-40D6-9C6B-4F8CF2D70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5400000">
            <a:off x="797309" y="2286746"/>
            <a:ext cx="2700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jdelijke aanduiding voor tekst 47">
            <a:extLst>
              <a:ext uri="{FF2B5EF4-FFF2-40B4-BE49-F238E27FC236}">
                <a16:creationId xmlns:a16="http://schemas.microsoft.com/office/drawing/2014/main" id="{A2BC0AFD-C1B9-425B-B684-141373A0F2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8606" y="2642668"/>
            <a:ext cx="6480000" cy="432000"/>
          </a:xfrm>
          <a:solidFill>
            <a:schemeClr val="bg1"/>
          </a:solidFill>
        </p:spPr>
        <p:txBody>
          <a:bodyPr lIns="1188000" tIns="36000" rIns="180000" bIns="36000" anchor="ctr"/>
          <a:lstStyle>
            <a:lvl1pPr marL="0" indent="0" algn="l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19" name="Tijdelijke aanduiding voor tekst 47">
            <a:extLst>
              <a:ext uri="{FF2B5EF4-FFF2-40B4-BE49-F238E27FC236}">
                <a16:creationId xmlns:a16="http://schemas.microsoft.com/office/drawing/2014/main" id="{EBCBD0FB-E4CB-4159-A09A-D5E913A59F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5400000">
            <a:off x="797309" y="2849971"/>
            <a:ext cx="2700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ijdelijke aanduiding voor tekst 47">
            <a:extLst>
              <a:ext uri="{FF2B5EF4-FFF2-40B4-BE49-F238E27FC236}">
                <a16:creationId xmlns:a16="http://schemas.microsoft.com/office/drawing/2014/main" id="{D64D81A0-47FD-4DFD-8FDF-325E2B7E57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8606" y="3205893"/>
            <a:ext cx="6480000" cy="432000"/>
          </a:xfrm>
          <a:solidFill>
            <a:schemeClr val="bg1"/>
          </a:solidFill>
        </p:spPr>
        <p:txBody>
          <a:bodyPr lIns="1188000" tIns="36000" rIns="180000" bIns="36000" anchor="ctr"/>
          <a:lstStyle>
            <a:lvl1pPr marL="0" indent="0" algn="l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21" name="Tijdelijke aanduiding voor tekst 47">
            <a:extLst>
              <a:ext uri="{FF2B5EF4-FFF2-40B4-BE49-F238E27FC236}">
                <a16:creationId xmlns:a16="http://schemas.microsoft.com/office/drawing/2014/main" id="{8981B325-3D49-4921-952E-58C06F3472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5400000">
            <a:off x="797309" y="3413196"/>
            <a:ext cx="2700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ijdelijke aanduiding voor tekst 47">
            <a:extLst>
              <a:ext uri="{FF2B5EF4-FFF2-40B4-BE49-F238E27FC236}">
                <a16:creationId xmlns:a16="http://schemas.microsoft.com/office/drawing/2014/main" id="{F653BE8C-3883-4491-8385-BF97139B81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8606" y="3769118"/>
            <a:ext cx="6480000" cy="432000"/>
          </a:xfrm>
          <a:solidFill>
            <a:schemeClr val="bg1"/>
          </a:solidFill>
        </p:spPr>
        <p:txBody>
          <a:bodyPr lIns="1188000" tIns="36000" rIns="180000" bIns="36000" anchor="ctr"/>
          <a:lstStyle>
            <a:lvl1pPr marL="0" indent="0" algn="l">
              <a:buFont typeface="Arial" panose="020B0604020202020204" pitchFamily="34" charset="0"/>
              <a:buNone/>
              <a:defRPr sz="135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je agendapunt in</a:t>
            </a:r>
          </a:p>
        </p:txBody>
      </p:sp>
      <p:sp>
        <p:nvSpPr>
          <p:cNvPr id="24" name="Tijdelijke aanduiding voor tekst 47">
            <a:extLst>
              <a:ext uri="{FF2B5EF4-FFF2-40B4-BE49-F238E27FC236}">
                <a16:creationId xmlns:a16="http://schemas.microsoft.com/office/drawing/2014/main" id="{5C7FCB7F-5404-4BBA-8022-0F14D35BAB5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 rot="5400000">
            <a:off x="797309" y="3976421"/>
            <a:ext cx="270000" cy="27000"/>
          </a:xfrm>
          <a:solidFill>
            <a:schemeClr val="bg1"/>
          </a:solidFill>
        </p:spPr>
        <p:txBody>
          <a:bodyPr lIns="180000" tIns="2556000" rIns="180000"/>
          <a:lstStyle>
            <a:lvl1pPr marL="0" indent="0" algn="ctr">
              <a:buFont typeface="Arial" panose="020B0604020202020204" pitchFamily="34" charset="0"/>
              <a:buNone/>
              <a:defRPr sz="100">
                <a:noFill/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ijdelijke aanduiding voor tekst 5">
            <a:extLst>
              <a:ext uri="{FF2B5EF4-FFF2-40B4-BE49-F238E27FC236}">
                <a16:creationId xmlns:a16="http://schemas.microsoft.com/office/drawing/2014/main" id="{A51D5910-9AC6-44C1-B294-3C5FE405528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15839" y="1555818"/>
            <a:ext cx="365737" cy="352799"/>
          </a:xfrm>
        </p:spPr>
        <p:txBody>
          <a:bodyPr anchor="ctr"/>
          <a:lstStyle>
            <a:lvl1pPr marL="0" indent="0" algn="r">
              <a:buNone/>
              <a:defRPr sz="1350">
                <a:latin typeface="Calibri" panose="020F0502020204030204" pitchFamily="34" charset="0"/>
              </a:defRPr>
            </a:lvl1pPr>
            <a:lvl2pPr marL="216000" indent="0">
              <a:buNone/>
              <a:defRPr/>
            </a:lvl2pPr>
          </a:lstStyle>
          <a:p>
            <a:pPr lvl="0"/>
            <a:r>
              <a:rPr lang="nl-NL"/>
              <a:t>xx</a:t>
            </a:r>
          </a:p>
        </p:txBody>
      </p:sp>
      <p:sp>
        <p:nvSpPr>
          <p:cNvPr id="34" name="Tijdelijke aanduiding voor tekst 5">
            <a:extLst>
              <a:ext uri="{FF2B5EF4-FFF2-40B4-BE49-F238E27FC236}">
                <a16:creationId xmlns:a16="http://schemas.microsoft.com/office/drawing/2014/main" id="{719C6CBA-E116-494B-8302-2E9BFBE774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15839" y="2119043"/>
            <a:ext cx="365737" cy="352799"/>
          </a:xfrm>
        </p:spPr>
        <p:txBody>
          <a:bodyPr anchor="ctr"/>
          <a:lstStyle>
            <a:lvl1pPr marL="0" indent="0" algn="r">
              <a:buNone/>
              <a:defRPr sz="1350">
                <a:latin typeface="Calibri" panose="020F0502020204030204" pitchFamily="34" charset="0"/>
              </a:defRPr>
            </a:lvl1pPr>
            <a:lvl2pPr marL="216000" indent="0">
              <a:buNone/>
              <a:defRPr/>
            </a:lvl2pPr>
          </a:lstStyle>
          <a:p>
            <a:pPr lvl="0"/>
            <a:r>
              <a:rPr lang="nl-NL"/>
              <a:t>xx</a:t>
            </a:r>
          </a:p>
        </p:txBody>
      </p:sp>
      <p:sp>
        <p:nvSpPr>
          <p:cNvPr id="35" name="Tijdelijke aanduiding voor tekst 5">
            <a:extLst>
              <a:ext uri="{FF2B5EF4-FFF2-40B4-BE49-F238E27FC236}">
                <a16:creationId xmlns:a16="http://schemas.microsoft.com/office/drawing/2014/main" id="{83CD277A-4BAA-4A84-B935-629CFDD692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15839" y="2687071"/>
            <a:ext cx="365737" cy="352799"/>
          </a:xfrm>
        </p:spPr>
        <p:txBody>
          <a:bodyPr anchor="ctr"/>
          <a:lstStyle>
            <a:lvl1pPr marL="0" indent="0" algn="r">
              <a:buNone/>
              <a:defRPr sz="1350">
                <a:latin typeface="Calibri" panose="020F0502020204030204" pitchFamily="34" charset="0"/>
              </a:defRPr>
            </a:lvl1pPr>
            <a:lvl2pPr marL="216000" indent="0">
              <a:buNone/>
              <a:defRPr/>
            </a:lvl2pPr>
          </a:lstStyle>
          <a:p>
            <a:pPr lvl="0"/>
            <a:r>
              <a:rPr lang="nl-NL"/>
              <a:t>xx</a:t>
            </a:r>
          </a:p>
        </p:txBody>
      </p:sp>
      <p:sp>
        <p:nvSpPr>
          <p:cNvPr id="36" name="Tijdelijke aanduiding voor tekst 5">
            <a:extLst>
              <a:ext uri="{FF2B5EF4-FFF2-40B4-BE49-F238E27FC236}">
                <a16:creationId xmlns:a16="http://schemas.microsoft.com/office/drawing/2014/main" id="{F274B905-220A-4324-AA3B-073C0CAC04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15839" y="3251863"/>
            <a:ext cx="365737" cy="352799"/>
          </a:xfrm>
        </p:spPr>
        <p:txBody>
          <a:bodyPr anchor="ctr"/>
          <a:lstStyle>
            <a:lvl1pPr marL="0" indent="0" algn="r">
              <a:buNone/>
              <a:defRPr sz="1350">
                <a:latin typeface="Calibri" panose="020F0502020204030204" pitchFamily="34" charset="0"/>
              </a:defRPr>
            </a:lvl1pPr>
            <a:lvl2pPr marL="216000" indent="0">
              <a:buNone/>
              <a:defRPr/>
            </a:lvl2pPr>
          </a:lstStyle>
          <a:p>
            <a:pPr lvl="0"/>
            <a:r>
              <a:rPr lang="nl-NL"/>
              <a:t>xx</a:t>
            </a:r>
          </a:p>
        </p:txBody>
      </p:sp>
      <p:sp>
        <p:nvSpPr>
          <p:cNvPr id="39" name="Tijdelijke aanduiding voor tekst 5">
            <a:extLst>
              <a:ext uri="{FF2B5EF4-FFF2-40B4-BE49-F238E27FC236}">
                <a16:creationId xmlns:a16="http://schemas.microsoft.com/office/drawing/2014/main" id="{34CAD444-2AEE-419B-BEFC-18842E50CEE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5839" y="3806378"/>
            <a:ext cx="365737" cy="352799"/>
          </a:xfrm>
        </p:spPr>
        <p:txBody>
          <a:bodyPr anchor="ctr"/>
          <a:lstStyle>
            <a:lvl1pPr marL="0" indent="0" algn="r">
              <a:buNone/>
              <a:defRPr sz="1350">
                <a:latin typeface="Calibri" panose="020F0502020204030204" pitchFamily="34" charset="0"/>
              </a:defRPr>
            </a:lvl1pPr>
            <a:lvl2pPr marL="216000" indent="0">
              <a:buNone/>
              <a:defRPr/>
            </a:lvl2pPr>
          </a:lstStyle>
          <a:p>
            <a:pPr lvl="0"/>
            <a:r>
              <a:rPr lang="nl-NL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2901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F59E9EF-79CF-9409-579C-F21A6441E3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483C89C9-42DD-FB39-05F3-7B135C57A6C1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857E752-81F6-F323-E2A4-C1CE8C003604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47" name="Tijdelijke aanduiding voor tekst 47">
            <a:extLst>
              <a:ext uri="{FF2B5EF4-FFF2-40B4-BE49-F238E27FC236}">
                <a16:creationId xmlns:a16="http://schemas.microsoft.com/office/drawing/2014/main" id="{B79E78C4-8870-4F95-8348-24A9DA0D0D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2107" y="1869672"/>
            <a:ext cx="3443286" cy="2161394"/>
          </a:xfrm>
          <a:solidFill>
            <a:schemeClr val="bg2"/>
          </a:solidFill>
        </p:spPr>
        <p:txBody>
          <a:bodyPr lIns="360000" tIns="180000" rIns="360000" bIns="180000" anchor="ctr"/>
          <a:lstStyle>
            <a:lvl1pPr marL="0" indent="0" algn="r">
              <a:buFont typeface="Arial" panose="020B0604020202020204" pitchFamily="34" charset="0"/>
              <a:buNone/>
              <a:defRPr sz="150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hier je concept of idee in</a:t>
            </a:r>
          </a:p>
        </p:txBody>
      </p:sp>
      <p:sp>
        <p:nvSpPr>
          <p:cNvPr id="46" name="Tijdelijke aanduiding voor tekst 47">
            <a:extLst>
              <a:ext uri="{FF2B5EF4-FFF2-40B4-BE49-F238E27FC236}">
                <a16:creationId xmlns:a16="http://schemas.microsoft.com/office/drawing/2014/main" id="{631F83AF-094F-41A7-B35F-4C9EB6AD9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8606" y="1869672"/>
            <a:ext cx="3443286" cy="2161394"/>
          </a:xfrm>
          <a:solidFill>
            <a:schemeClr val="bg2"/>
          </a:solidFill>
        </p:spPr>
        <p:txBody>
          <a:bodyPr lIns="360000" tIns="180000" rIns="360000" bIns="180000" anchor="ctr"/>
          <a:lstStyle>
            <a:lvl1pPr marL="0" indent="0" algn="l">
              <a:buFont typeface="Arial" panose="020B0604020202020204" pitchFamily="34" charset="0"/>
              <a:buNone/>
              <a:defRPr sz="150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hier je concept of idee in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C6C862-0A20-451E-965A-47CD83B38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nl-NL"/>
              <a:t>Klik om de titel te bewerken</a:t>
            </a:r>
            <a:endParaRPr lang="nl-BE"/>
          </a:p>
        </p:txBody>
      </p:sp>
      <p:sp>
        <p:nvSpPr>
          <p:cNvPr id="5" name="Tijdelijke aanduiding voor tekst 47">
            <a:extLst>
              <a:ext uri="{FF2B5EF4-FFF2-40B4-BE49-F238E27FC236}">
                <a16:creationId xmlns:a16="http://schemas.microsoft.com/office/drawing/2014/main" id="{4242C1EE-D14A-1BD0-363A-6E871A705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08808" y="1739164"/>
            <a:ext cx="2526384" cy="2517038"/>
          </a:xfrm>
          <a:solidFill>
            <a:schemeClr val="accent1"/>
          </a:solidFill>
          <a:ln w="254000">
            <a:solidFill>
              <a:schemeClr val="bg1"/>
            </a:solidFill>
          </a:ln>
        </p:spPr>
        <p:txBody>
          <a:bodyPr lIns="360000" tIns="180000" rIns="360000" bIns="180000" anchor="ctr"/>
          <a:lstStyle>
            <a:lvl1pPr marL="0" indent="0" algn="ctr">
              <a:buFont typeface="Arial" panose="020B0604020202020204" pitchFamily="34" charset="0"/>
              <a:buNone/>
              <a:defRPr sz="270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BIG CONCEPT</a:t>
            </a:r>
          </a:p>
        </p:txBody>
      </p:sp>
    </p:spTree>
    <p:extLst>
      <p:ext uri="{BB962C8B-B14F-4D97-AF65-F5344CB8AC3E}">
        <p14:creationId xmlns:p14="http://schemas.microsoft.com/office/powerpoint/2010/main" val="3808433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li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4B4D192-A1A5-F970-D316-7E755228E9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3CE2365-A2B7-6CDC-3E02-CCD8F6E12333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59BF93A-8BDD-DF83-91D2-27AC072A618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47" name="Tijdelijke aanduiding voor tekst 47">
            <a:extLst>
              <a:ext uri="{FF2B5EF4-FFF2-40B4-BE49-F238E27FC236}">
                <a16:creationId xmlns:a16="http://schemas.microsoft.com/office/drawing/2014/main" id="{B79E78C4-8870-4F95-8348-24A9DA0D0D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1565694"/>
            <a:ext cx="4293394" cy="3355159"/>
          </a:xfrm>
          <a:solidFill>
            <a:schemeClr val="bg2"/>
          </a:solidFill>
        </p:spPr>
        <p:txBody>
          <a:bodyPr lIns="360000" tIns="180000" rIns="360000" bIns="180000" anchor="ctr"/>
          <a:lstStyle>
            <a:lvl1pPr marL="0" indent="0" algn="r">
              <a:buFont typeface="Arial" panose="020B0604020202020204" pitchFamily="34" charset="0"/>
              <a:buNone/>
              <a:defRPr sz="150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hier je vergelijkende tekst in</a:t>
            </a:r>
          </a:p>
        </p:txBody>
      </p:sp>
      <p:sp>
        <p:nvSpPr>
          <p:cNvPr id="46" name="Tijdelijke aanduiding voor tekst 47">
            <a:extLst>
              <a:ext uri="{FF2B5EF4-FFF2-40B4-BE49-F238E27FC236}">
                <a16:creationId xmlns:a16="http://schemas.microsoft.com/office/drawing/2014/main" id="{631F83AF-094F-41A7-B35F-4C9EB6AD9F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8606" y="1565694"/>
            <a:ext cx="4293394" cy="3355159"/>
          </a:xfrm>
          <a:solidFill>
            <a:schemeClr val="bg2"/>
          </a:solidFill>
        </p:spPr>
        <p:txBody>
          <a:bodyPr lIns="360000" tIns="180000" rIns="360000" bIns="180000" anchor="ctr"/>
          <a:lstStyle>
            <a:lvl1pPr marL="0" indent="0" algn="l">
              <a:buFont typeface="Arial" panose="020B0604020202020204" pitchFamily="34" charset="0"/>
              <a:buNone/>
              <a:defRPr sz="150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Vul hier je vergelijkende tekst in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C6C862-0A20-451E-965A-47CD83B38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nl-NL"/>
              <a:t>Klik om de titel te bewerken</a:t>
            </a:r>
            <a:endParaRPr lang="nl-BE"/>
          </a:p>
        </p:txBody>
      </p:sp>
      <p:sp>
        <p:nvSpPr>
          <p:cNvPr id="4" name="Tijdelijke aanduiding voor tekst 47">
            <a:extLst>
              <a:ext uri="{FF2B5EF4-FFF2-40B4-BE49-F238E27FC236}">
                <a16:creationId xmlns:a16="http://schemas.microsoft.com/office/drawing/2014/main" id="{5579B738-1D52-A633-6FD4-74AAB035D8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08808" y="1984754"/>
            <a:ext cx="2526384" cy="2517038"/>
          </a:xfrm>
          <a:solidFill>
            <a:schemeClr val="accent1"/>
          </a:solidFill>
          <a:ln w="254000">
            <a:solidFill>
              <a:schemeClr val="bg1"/>
            </a:solidFill>
          </a:ln>
        </p:spPr>
        <p:txBody>
          <a:bodyPr lIns="360000" tIns="180000" rIns="360000" bIns="180000" anchor="ctr"/>
          <a:lstStyle>
            <a:lvl1pPr marL="0" indent="0" algn="ctr">
              <a:buFont typeface="Arial" panose="020B0604020202020204" pitchFamily="34" charset="0"/>
              <a:buNone/>
              <a:defRPr sz="2700">
                <a:latin typeface="Calibri" panose="020F0502020204030204" pitchFamily="34" charset="0"/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nl-NL"/>
              <a:t>BIG CONCEPT</a:t>
            </a:r>
          </a:p>
        </p:txBody>
      </p:sp>
    </p:spTree>
    <p:extLst>
      <p:ext uri="{BB962C8B-B14F-4D97-AF65-F5344CB8AC3E}">
        <p14:creationId xmlns:p14="http://schemas.microsoft.com/office/powerpoint/2010/main" val="1520125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pagina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FCEB519-7714-7E5C-A8DF-F0B913386E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1404A0EE-B449-4F18-803B-D34317BBAE7B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375840"/>
            <a:ext cx="3859740" cy="4391819"/>
          </a:xfrm>
        </p:spPr>
        <p:txBody>
          <a:bodyPr anchor="ctr" anchorCtr="0"/>
          <a:lstStyle>
            <a:lvl1pPr algn="r">
              <a:defRPr sz="5400">
                <a:latin typeface="Calibri" panose="020F050202020403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0" y="375840"/>
            <a:ext cx="4089870" cy="4391820"/>
          </a:xfrm>
        </p:spPr>
        <p:txBody>
          <a:bodyPr bIns="0" anchor="ctr" anchorCtr="0"/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1800" b="1">
                <a:latin typeface="Calibri" panose="020F0502020204030204" pitchFamily="34" charset="0"/>
              </a:defRPr>
            </a:lvl1pPr>
            <a:lvl2pPr marL="745200" indent="-457200">
              <a:lnSpc>
                <a:spcPct val="100000"/>
              </a:lnSpc>
              <a:buSzPct val="75000"/>
              <a:buFont typeface="+mj-lt"/>
              <a:buAutoNum type="arabicPeriod"/>
              <a:defRPr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918900" indent="-342900">
              <a:lnSpc>
                <a:spcPct val="100000"/>
              </a:lnSpc>
              <a:buSzPct val="85000"/>
              <a:buFont typeface="+mj-lt"/>
              <a:buAutoNum type="arabicPeriod"/>
              <a:defRPr sz="1200">
                <a:latin typeface="Calibri" panose="020F0502020204030204" pitchFamily="34" charset="0"/>
              </a:defRPr>
            </a:lvl3pPr>
            <a:lvl4pPr marL="1206900" indent="-342900">
              <a:lnSpc>
                <a:spcPct val="100000"/>
              </a:lnSpc>
              <a:buFont typeface="+mj-lt"/>
              <a:buAutoNum type="arabicPeriod"/>
              <a:defRPr sz="1200">
                <a:latin typeface="Calibri" panose="020F0502020204030204" pitchFamily="34" charset="0"/>
              </a:defRPr>
            </a:lvl4pPr>
            <a:lvl5pPr marL="1494900" indent="-342900">
              <a:lnSpc>
                <a:spcPct val="100000"/>
              </a:lnSpc>
              <a:buFont typeface="+mj-lt"/>
              <a:buAutoNum type="arabicPeriod"/>
              <a:defRPr sz="1200">
                <a:latin typeface="Calibri" panose="020F0502020204030204" pitchFamily="34" charset="0"/>
              </a:defRPr>
            </a:lvl5pPr>
          </a:lstStyle>
          <a:p>
            <a:pPr lvl="0"/>
            <a:r>
              <a:rPr lang="nl-NL"/>
              <a:t>Klik om de stijl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9868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pagina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585EFC9-0084-AB4E-FE75-D4A6560C28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1404A0EE-B449-4F18-803B-D34317BBAE7B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375840"/>
            <a:ext cx="8029858" cy="4391819"/>
          </a:xfrm>
        </p:spPr>
        <p:txBody>
          <a:bodyPr anchor="ctr" anchorCtr="0"/>
          <a:lstStyle>
            <a:lvl1pPr algn="r">
              <a:defRPr sz="5400">
                <a:latin typeface="Calibri" panose="020F050202020403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2200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met titel op 1 lij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4B4D192-A1A5-F970-D316-7E755228E9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3CE2365-A2B7-6CDC-3E02-CCD8F6E12333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59BF93A-8BDD-DF83-91D2-27AC072A618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AC988FD9-549F-35F0-C049-764686D856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4002" y="510465"/>
            <a:ext cx="8080375" cy="490109"/>
          </a:xfrm>
        </p:spPr>
        <p:txBody>
          <a:bodyPr/>
          <a:lstStyle>
            <a:lvl1pPr mar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</a:lstStyle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Klik om een titel op 1 lijn toe te voegen</a:t>
            </a:r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A2673634-B7DA-62B9-C7E3-B42A1A3AC8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4002" y="1065141"/>
            <a:ext cx="8079598" cy="317527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nl-NL"/>
              <a:t>Klik om een ondertitel toe te voegen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7A68C121-7FE2-CCC4-4CE7-494A9402E4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225" y="1634668"/>
            <a:ext cx="8080375" cy="2998367"/>
          </a:xfrm>
        </p:spPr>
        <p:txBody>
          <a:bodyPr/>
          <a:lstStyle>
            <a:lvl1pPr>
              <a:buNone/>
              <a:defRPr sz="17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185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met titel op 2 lij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4B4D192-A1A5-F970-D316-7E755228E9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3CE2365-A2B7-6CDC-3E02-CCD8F6E12333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59BF93A-8BDD-DF83-91D2-27AC072A618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4" name="Tijdelijke aanduiding voor tekst 10">
            <a:extLst>
              <a:ext uri="{FF2B5EF4-FFF2-40B4-BE49-F238E27FC236}">
                <a16:creationId xmlns:a16="http://schemas.microsoft.com/office/drawing/2014/main" id="{2ED172FA-C373-EEE8-8DE1-6CAB1E1F4C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4002" y="510465"/>
            <a:ext cx="8080375" cy="858025"/>
          </a:xfrm>
        </p:spPr>
        <p:txBody>
          <a:bodyPr/>
          <a:lstStyle>
            <a:lvl1pPr mar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</a:lstStyle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Klik om een titel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op 2 lijnen toe te voegen</a:t>
            </a:r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95305E7E-C8A1-0D76-A331-DDF0687D45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4002" y="1486674"/>
            <a:ext cx="8079598" cy="317527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nl-NL"/>
              <a:t>Klik om een ondertitel toe te voegen</a:t>
            </a:r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B768B7F2-03E2-36C9-D947-0C551AFEE5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225" y="2056201"/>
            <a:ext cx="8080375" cy="2576833"/>
          </a:xfrm>
        </p:spPr>
        <p:txBody>
          <a:bodyPr/>
          <a:lstStyle>
            <a:lvl1pPr>
              <a:buNone/>
              <a:defRPr sz="17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678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met titel op 1 lijn_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4B4D192-A1A5-F970-D316-7E755228E9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83CE2365-A2B7-6CDC-3E02-CCD8F6E12333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59BF93A-8BDD-DF83-91D2-27AC072A618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3" name="Google Shape;457;p45">
            <a:extLst>
              <a:ext uri="{FF2B5EF4-FFF2-40B4-BE49-F238E27FC236}">
                <a16:creationId xmlns:a16="http://schemas.microsoft.com/office/drawing/2014/main" id="{293208E0-4527-EF50-0C19-1B42810B2C4A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nl-BE"/>
          </a:p>
        </p:txBody>
      </p:sp>
      <p:sp>
        <p:nvSpPr>
          <p:cNvPr id="4" name="Tijdelijke aanduiding voor tekst 10">
            <a:extLst>
              <a:ext uri="{FF2B5EF4-FFF2-40B4-BE49-F238E27FC236}">
                <a16:creationId xmlns:a16="http://schemas.microsoft.com/office/drawing/2014/main" id="{3EB887A7-9FDF-0A53-E108-B1D8DDF0E1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4002" y="510465"/>
            <a:ext cx="5157043" cy="490109"/>
          </a:xfrm>
        </p:spPr>
        <p:txBody>
          <a:bodyPr/>
          <a:lstStyle>
            <a:lvl1pPr mar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</a:lstStyle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Titel op 1 lijn toevoegen</a:t>
            </a:r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1B51B7A6-F372-880B-5F53-5624A77404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4002" y="1065141"/>
            <a:ext cx="5157043" cy="317527"/>
          </a:xfr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nl-NL"/>
              <a:t>Klik om een ondertitel toe te voegen</a:t>
            </a:r>
          </a:p>
        </p:txBody>
      </p:sp>
      <p:sp>
        <p:nvSpPr>
          <p:cNvPr id="11" name="Tijdelijke aanduiding voor tekst 16">
            <a:extLst>
              <a:ext uri="{FF2B5EF4-FFF2-40B4-BE49-F238E27FC236}">
                <a16:creationId xmlns:a16="http://schemas.microsoft.com/office/drawing/2014/main" id="{8F320E08-076E-C96A-C93F-E6F9D461B4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226" y="1634669"/>
            <a:ext cx="5157044" cy="2973332"/>
          </a:xfrm>
        </p:spPr>
        <p:txBody>
          <a:bodyPr/>
          <a:lstStyle>
            <a:lvl1pPr>
              <a:buNone/>
              <a:defRPr sz="1700" b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1318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8000" y="602974"/>
            <a:ext cx="7416000" cy="98066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8000" y="1908000"/>
            <a:ext cx="7416000" cy="275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 om de stijl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EF4B06C-C0D7-ECF6-1A15-CC92F63CC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491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65" r:id="rId2"/>
    <p:sldLayoutId id="2147483766" r:id="rId3"/>
    <p:sldLayoutId id="2147483746" r:id="rId4"/>
    <p:sldLayoutId id="2147483756" r:id="rId5"/>
    <p:sldLayoutId id="2147483717" r:id="rId6"/>
    <p:sldLayoutId id="2147483757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686" r:id="rId13"/>
    <p:sldLayoutId id="2147483710" r:id="rId14"/>
    <p:sldLayoutId id="2147483758" r:id="rId15"/>
    <p:sldLayoutId id="2147483759" r:id="rId16"/>
    <p:sldLayoutId id="214748376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300"/>
        </a:spcBef>
        <a:buSzPct val="90000"/>
        <a:buFontTx/>
        <a:buBlip>
          <a:blip r:embed="rId19"/>
        </a:buBlip>
        <a:defRPr sz="1400" b="1" kern="1200" spc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100000"/>
        </a:lnSpc>
        <a:spcBef>
          <a:spcPts val="300"/>
        </a:spcBef>
        <a:buSzPct val="70000"/>
        <a:buFontTx/>
        <a:buBlip>
          <a:blip r:embed="rId20"/>
        </a:buBlip>
        <a:defRPr sz="1400" kern="1200" spc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100000"/>
        </a:lnSpc>
        <a:spcBef>
          <a:spcPts val="300"/>
        </a:spcBef>
        <a:buSzPct val="90000"/>
        <a:buFontTx/>
        <a:buBlip>
          <a:blip r:embed="rId21"/>
        </a:buBlip>
        <a:defRPr sz="1400" kern="1200" spc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100000"/>
        </a:lnSpc>
        <a:spcBef>
          <a:spcPts val="300"/>
        </a:spcBef>
        <a:buSzPct val="75000"/>
        <a:buFontTx/>
        <a:buBlip>
          <a:blip r:embed="rId22"/>
        </a:buBlip>
        <a:defRPr sz="1400" kern="1200" spc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100000"/>
        </a:lnSpc>
        <a:spcBef>
          <a:spcPts val="300"/>
        </a:spcBef>
        <a:buSzPct val="90000"/>
        <a:buFontTx/>
        <a:buBlip>
          <a:blip r:embed="rId19"/>
        </a:buBlip>
        <a:defRPr sz="1400" kern="1200" spc="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4.png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11" Type="http://schemas.openxmlformats.org/officeDocument/2006/relationships/image" Target="../media/image24.svg"/><Relationship Id="rId5" Type="http://schemas.openxmlformats.org/officeDocument/2006/relationships/image" Target="../media/image9.png"/><Relationship Id="rId15" Type="http://schemas.openxmlformats.org/officeDocument/2006/relationships/image" Target="../media/image26.svg"/><Relationship Id="rId10" Type="http://schemas.openxmlformats.org/officeDocument/2006/relationships/image" Target="../media/image23.svg"/><Relationship Id="rId4" Type="http://schemas.openxmlformats.org/officeDocument/2006/relationships/image" Target="../media/image22.svg"/><Relationship Id="rId9" Type="http://schemas.openxmlformats.org/officeDocument/2006/relationships/image" Target="../media/image15.png"/><Relationship Id="rId14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4.svg"/><Relationship Id="rId7" Type="http://schemas.openxmlformats.org/officeDocument/2006/relationships/image" Target="../media/image3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11" Type="http://schemas.openxmlformats.org/officeDocument/2006/relationships/image" Target="../media/image32.svg"/><Relationship Id="rId5" Type="http://schemas.openxmlformats.org/officeDocument/2006/relationships/image" Target="../media/image36.svg"/><Relationship Id="rId10" Type="http://schemas.openxmlformats.org/officeDocument/2006/relationships/image" Target="../media/image33.svg"/><Relationship Id="rId4" Type="http://schemas.openxmlformats.org/officeDocument/2006/relationships/image" Target="../media/image35.svg"/><Relationship Id="rId9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svg"/><Relationship Id="rId11" Type="http://schemas.openxmlformats.org/officeDocument/2006/relationships/image" Target="../media/image43.png"/><Relationship Id="rId5" Type="http://schemas.openxmlformats.org/officeDocument/2006/relationships/image" Target="../media/image39.jpeg"/><Relationship Id="rId10" Type="http://schemas.openxmlformats.org/officeDocument/2006/relationships/image" Target="../media/image42.svg"/><Relationship Id="rId4" Type="http://schemas.openxmlformats.org/officeDocument/2006/relationships/image" Target="../media/image38.svg"/><Relationship Id="rId9" Type="http://schemas.openxmlformats.org/officeDocument/2006/relationships/image" Target="../media/image41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50.jpeg"/><Relationship Id="rId3" Type="http://schemas.openxmlformats.org/officeDocument/2006/relationships/image" Target="../media/image38.svg"/><Relationship Id="rId7" Type="http://schemas.openxmlformats.org/officeDocument/2006/relationships/image" Target="../media/image32.svg"/><Relationship Id="rId12" Type="http://schemas.openxmlformats.org/officeDocument/2006/relationships/hyperlink" Target="https://dev.non-prod.otlrelatietool.mow.vlaanderen.be/editor/project/bestandsbeheer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svg"/><Relationship Id="rId11" Type="http://schemas.openxmlformats.org/officeDocument/2006/relationships/image" Target="../media/image42.svg"/><Relationship Id="rId5" Type="http://schemas.openxmlformats.org/officeDocument/2006/relationships/image" Target="../media/image33.svg"/><Relationship Id="rId10" Type="http://schemas.openxmlformats.org/officeDocument/2006/relationships/image" Target="../media/image41.svg"/><Relationship Id="rId4" Type="http://schemas.openxmlformats.org/officeDocument/2006/relationships/image" Target="../media/image43.png"/><Relationship Id="rId9" Type="http://schemas.openxmlformats.org/officeDocument/2006/relationships/image" Target="../media/image40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5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3951E22-6C65-6771-1E82-F4024F9D32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5EEE422-8ECE-4D22-F370-58D2980D74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929458"/>
            <a:ext cx="5005250" cy="2217040"/>
          </a:xfrm>
          <a:prstGeom prst="rect">
            <a:avLst/>
          </a:prstGeom>
        </p:spPr>
      </p:pic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17A34D0D-90F6-4E20-AF31-745064A286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99D71D7-9C4B-3CD7-1707-9968E407A57D}"/>
              </a:ext>
            </a:extLst>
          </p:cNvPr>
          <p:cNvSpPr txBox="1">
            <a:spLocks/>
          </p:cNvSpPr>
          <p:nvPr/>
        </p:nvSpPr>
        <p:spPr>
          <a:xfrm>
            <a:off x="284126" y="210225"/>
            <a:ext cx="8575747" cy="346769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indent="0" algn="r" defTabSz="914400" rtl="0" eaLnBrk="1" latinLnBrk="0" hangingPunct="1">
              <a:lnSpc>
                <a:spcPts val="5400"/>
              </a:lnSpc>
              <a:spcBef>
                <a:spcPts val="0"/>
              </a:spcBef>
              <a:buNone/>
              <a:defRPr sz="5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l"/>
            <a:r>
              <a:rPr lang="nl-NL">
                <a:effectLst>
                  <a:glow rad="444500">
                    <a:schemeClr val="bg1">
                      <a:alpha val="85000"/>
                    </a:schemeClr>
                  </a:glow>
                </a:effectLst>
              </a:rPr>
              <a:t>OTL-relatie tool</a:t>
            </a:r>
          </a:p>
          <a:p>
            <a:pPr algn="l"/>
            <a:r>
              <a:rPr lang="nl-NL" sz="3600">
                <a:effectLst>
                  <a:glow rad="444500">
                    <a:schemeClr val="bg1">
                      <a:alpha val="85000"/>
                    </a:schemeClr>
                  </a:glow>
                </a:effectLst>
              </a:rPr>
              <a:t>OTL-relaties aanmaken in 3D BIM-modellen</a:t>
            </a:r>
            <a:endParaRPr lang="nl-BE" sz="3600">
              <a:effectLst>
                <a:glow rad="444500">
                  <a:schemeClr val="bg1">
                    <a:alpha val="85000"/>
                  </a:schemeClr>
                </a:glow>
              </a:effectLst>
            </a:endParaRPr>
          </a:p>
        </p:txBody>
      </p:sp>
      <p:sp>
        <p:nvSpPr>
          <p:cNvPr id="14" name="Ondertitel 2">
            <a:extLst>
              <a:ext uri="{FF2B5EF4-FFF2-40B4-BE49-F238E27FC236}">
                <a16:creationId xmlns:a16="http://schemas.microsoft.com/office/drawing/2014/main" id="{259CFDDC-CA76-1816-72CE-1A610E0B3A39}"/>
              </a:ext>
            </a:extLst>
          </p:cNvPr>
          <p:cNvSpPr txBox="1">
            <a:spLocks/>
          </p:cNvSpPr>
          <p:nvPr/>
        </p:nvSpPr>
        <p:spPr>
          <a:xfrm>
            <a:off x="2720340" y="4419600"/>
            <a:ext cx="5991660" cy="416554"/>
          </a:xfrm>
          <a:prstGeom prst="rect">
            <a:avLst/>
          </a:prstGeom>
        </p:spPr>
        <p:txBody>
          <a:bodyPr bIns="0" anchor="ctr" anchorCtr="0">
            <a:noAutofit/>
          </a:bodyPr>
          <a:lstStyle>
            <a:lvl1pPr marL="0" indent="0" algn="r" defTabSz="914400" rtl="0" eaLnBrk="1" latinLnBrk="0" hangingPunct="1">
              <a:lnSpc>
                <a:spcPts val="1760"/>
              </a:lnSpc>
              <a:spcBef>
                <a:spcPts val="300"/>
              </a:spcBef>
              <a:buSzPct val="90000"/>
              <a:buFontTx/>
              <a:buNone/>
              <a:defRPr sz="1580" b="1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None/>
              <a:defRPr sz="20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18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None/>
              <a:defRPr sz="16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16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/>
              <a:t>Kurt Smolderen</a:t>
            </a:r>
            <a:endParaRPr lang="nl-BE" sz="2400"/>
          </a:p>
        </p:txBody>
      </p:sp>
    </p:spTree>
    <p:extLst>
      <p:ext uri="{BB962C8B-B14F-4D97-AF65-F5344CB8AC3E}">
        <p14:creationId xmlns:p14="http://schemas.microsoft.com/office/powerpoint/2010/main" val="112810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F8246-5C57-0E4B-9A94-AEA6EB930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44C7A51-BDB3-14A4-5CEE-5D4DCA502A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OTL essenties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159A383-6334-00FC-7F3C-9E8A358EF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DAAE7D-D700-68FD-F608-98D7B968E2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7B26B63-E34D-7A11-1105-6F692B4865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/>
              <a:t>OTL relatiebeheer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FC7714E-6F8F-46A3-6EC2-300723555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E8841AE-EF98-84DC-D4A1-785CC05A69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4C95EF4-7B6C-1F9C-CED8-ACC5E6066A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6CC8F9B9-2551-B4E7-9C46-26A6B09B0C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BE"/>
              <a:t>Demo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9471E9C-A07A-D3DD-E76C-90C3F94355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A0EBF16A-9A0C-CC51-AA2C-C1661A1B57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BE"/>
              <a:t>Roadmap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6291842-8684-37DB-95E0-3F605AD84C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06CEFF0-047B-891A-1875-3308DA21F6D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nl-NL"/>
              <a:t>1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D40A5AB-D32A-DC42-A890-1964F030EFB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nl-NL"/>
              <a:t>2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0D9FE7EF-399E-DEFD-520A-F6C3ECD3048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nl-NL"/>
              <a:t>3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72DF6E9-599F-66BD-EA62-528F535F220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l-NL"/>
              <a:t>4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67FDF4F-0F7F-5CD2-A284-6971DF44DA8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nl-NL"/>
              <a:t>5</a:t>
            </a:r>
          </a:p>
        </p:txBody>
      </p:sp>
      <p:sp>
        <p:nvSpPr>
          <p:cNvPr id="11" name="Tijdelijke aanduiding voor tekst 11">
            <a:extLst>
              <a:ext uri="{FF2B5EF4-FFF2-40B4-BE49-F238E27FC236}">
                <a16:creationId xmlns:a16="http://schemas.microsoft.com/office/drawing/2014/main" id="{B39684D8-5E24-E778-F9C3-54C9EED3C838}"/>
              </a:ext>
            </a:extLst>
          </p:cNvPr>
          <p:cNvSpPr txBox="1">
            <a:spLocks/>
          </p:cNvSpPr>
          <p:nvPr/>
        </p:nvSpPr>
        <p:spPr>
          <a:xfrm>
            <a:off x="278606" y="4332343"/>
            <a:ext cx="6480000" cy="432000"/>
          </a:xfrm>
          <a:prstGeom prst="rect">
            <a:avLst/>
          </a:prstGeom>
          <a:solidFill>
            <a:schemeClr val="bg1"/>
          </a:solidFill>
        </p:spPr>
        <p:txBody>
          <a:bodyPr vert="horz" lIns="1188000" tIns="36000" rIns="180000" bIns="3600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None/>
              <a:defRPr sz="1350" b="1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Blip>
                <a:blip r:embed="rId3"/>
              </a:buBlip>
              <a:defRPr sz="14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8640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14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Vragen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05C83ADD-7E09-BE05-F6ED-5F1473E06141}"/>
              </a:ext>
            </a:extLst>
          </p:cNvPr>
          <p:cNvSpPr txBox="1">
            <a:spLocks/>
          </p:cNvSpPr>
          <p:nvPr/>
        </p:nvSpPr>
        <p:spPr>
          <a:xfrm rot="5400000">
            <a:off x="797309" y="4539646"/>
            <a:ext cx="270000" cy="27000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2556000" rIns="180000" bIns="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None/>
              <a:defRPr sz="100" b="1" kern="1200" spc="0">
                <a:noFill/>
                <a:latin typeface="Calibri" panose="020F0502020204030204" pitchFamily="34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Blip>
                <a:blip r:embed="rId3"/>
              </a:buBlip>
              <a:defRPr sz="14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8640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14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EDFFDD0E-3A2E-15A0-4129-55D018BD672F}"/>
              </a:ext>
            </a:extLst>
          </p:cNvPr>
          <p:cNvSpPr txBox="1">
            <a:spLocks/>
          </p:cNvSpPr>
          <p:nvPr/>
        </p:nvSpPr>
        <p:spPr>
          <a:xfrm>
            <a:off x="415839" y="4369603"/>
            <a:ext cx="365737" cy="3527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1350" b="1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2160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None/>
              <a:defRPr sz="14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6"/>
              </a:buBlip>
              <a:defRPr sz="14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06369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BF9BE84-2C2B-EA55-6BB3-39D96905B0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Met medewerking van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E7063C-C543-6A5F-48BA-C2065D8FF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92"/>
          <a:stretch>
            <a:fillRect/>
          </a:stretch>
        </p:blipFill>
        <p:spPr>
          <a:xfrm>
            <a:off x="3315977" y="1388540"/>
            <a:ext cx="2361043" cy="1942006"/>
          </a:xfrm>
          <a:prstGeom prst="rect">
            <a:avLst/>
          </a:prstGeom>
        </p:spPr>
      </p:pic>
      <p:pic>
        <p:nvPicPr>
          <p:cNvPr id="21" name="Picture Placeholder 33">
            <a:extLst>
              <a:ext uri="{FF2B5EF4-FFF2-40B4-BE49-F238E27FC236}">
                <a16:creationId xmlns:a16="http://schemas.microsoft.com/office/drawing/2014/main" id="{24011D26-8BA5-D643-7348-23156E9DF6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73918" y="1405938"/>
            <a:ext cx="753665" cy="716704"/>
          </a:xfrm>
          <a:prstGeom prst="rect">
            <a:avLst/>
          </a:prstGeom>
        </p:spPr>
      </p:pic>
      <p:pic>
        <p:nvPicPr>
          <p:cNvPr id="23" name="Google Shape;315;p11">
            <a:extLst>
              <a:ext uri="{FF2B5EF4-FFF2-40B4-BE49-F238E27FC236}">
                <a16:creationId xmlns:a16="http://schemas.microsoft.com/office/drawing/2014/main" id="{DEE93D52-377C-31DD-6667-FFD6B1553146}"/>
              </a:ext>
            </a:extLst>
          </p:cNvPr>
          <p:cNvPicPr preferRelativeResize="0"/>
          <p:nvPr/>
        </p:nvPicPr>
        <p:blipFill rotWithShape="1">
          <a:blip r:embed="rId5"/>
          <a:srcRect l="6144" t="11709" r="5587"/>
          <a:stretch>
            <a:fillRect/>
          </a:stretch>
        </p:blipFill>
        <p:spPr>
          <a:xfrm>
            <a:off x="3645649" y="4044729"/>
            <a:ext cx="692150" cy="380244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24" name="Google Shape;316;p11">
            <a:extLst>
              <a:ext uri="{FF2B5EF4-FFF2-40B4-BE49-F238E27FC236}">
                <a16:creationId xmlns:a16="http://schemas.microsoft.com/office/drawing/2014/main" id="{59256640-4CE5-A617-8F96-34BEAC59560E}"/>
              </a:ext>
            </a:extLst>
          </p:cNvPr>
          <p:cNvPicPr preferRelativeResize="0"/>
          <p:nvPr/>
        </p:nvPicPr>
        <p:blipFill rotWithShape="1">
          <a:blip r:embed="rId6"/>
          <a:srcRect/>
          <a:stretch/>
        </p:blipFill>
        <p:spPr>
          <a:xfrm>
            <a:off x="4496499" y="4017871"/>
            <a:ext cx="1275203" cy="457034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25" name="Google Shape;317;p11">
            <a:extLst>
              <a:ext uri="{FF2B5EF4-FFF2-40B4-BE49-F238E27FC236}">
                <a16:creationId xmlns:a16="http://schemas.microsoft.com/office/drawing/2014/main" id="{341C0DDB-08FE-7B4B-E0DF-9E73ADB6344D}"/>
              </a:ext>
            </a:extLst>
          </p:cNvPr>
          <p:cNvPicPr preferRelativeResize="0"/>
          <p:nvPr/>
        </p:nvPicPr>
        <p:blipFill rotWithShape="1">
          <a:blip r:embed="rId7"/>
          <a:srcRect l="4335" r="3618"/>
          <a:stretch>
            <a:fillRect/>
          </a:stretch>
        </p:blipFill>
        <p:spPr>
          <a:xfrm>
            <a:off x="404002" y="4011126"/>
            <a:ext cx="838200" cy="507776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26" name="Google Shape;318;p11">
            <a:extLst>
              <a:ext uri="{FF2B5EF4-FFF2-40B4-BE49-F238E27FC236}">
                <a16:creationId xmlns:a16="http://schemas.microsoft.com/office/drawing/2014/main" id="{C0FF6EA0-0AA5-BB53-6202-2E2C91A42F87}"/>
              </a:ext>
            </a:extLst>
          </p:cNvPr>
          <p:cNvPicPr preferRelativeResize="0"/>
          <p:nvPr/>
        </p:nvPicPr>
        <p:blipFill rotWithShape="1">
          <a:blip r:embed="rId8"/>
          <a:srcRect/>
          <a:stretch/>
        </p:blipFill>
        <p:spPr>
          <a:xfrm>
            <a:off x="2343742" y="4054983"/>
            <a:ext cx="1143209" cy="42720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27" name="Google Shape;321;p11">
            <a:extLst>
              <a:ext uri="{FF2B5EF4-FFF2-40B4-BE49-F238E27FC236}">
                <a16:creationId xmlns:a16="http://schemas.microsoft.com/office/drawing/2014/main" id="{1BD31E5A-B5A2-D44A-ED68-040F8C656D08}"/>
              </a:ext>
            </a:extLst>
          </p:cNvPr>
          <p:cNvPicPr preferRelativeResize="0"/>
          <p:nvPr/>
        </p:nvPicPr>
        <p:blipFill rotWithShape="1">
          <a:blip r:embed="rId9"/>
          <a:srcRect t="18533" r="54922"/>
          <a:stretch/>
        </p:blipFill>
        <p:spPr>
          <a:xfrm>
            <a:off x="1400900" y="4047904"/>
            <a:ext cx="784144" cy="43422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1F9EEF3F-D617-06C4-6672-0E8771C260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4002" y="2890686"/>
            <a:ext cx="2515077" cy="97208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489322BF-CDCD-FEF9-2C47-C95EE758F1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4002" y="1387458"/>
            <a:ext cx="2515077" cy="972085"/>
          </a:xfrm>
          <a:prstGeom prst="rect">
            <a:avLst/>
          </a:prstGeom>
        </p:spPr>
      </p:pic>
      <p:pic>
        <p:nvPicPr>
          <p:cNvPr id="2" name="Google Shape;319;p11">
            <a:extLst>
              <a:ext uri="{FF2B5EF4-FFF2-40B4-BE49-F238E27FC236}">
                <a16:creationId xmlns:a16="http://schemas.microsoft.com/office/drawing/2014/main" id="{5809076D-2CFF-224D-F530-A5C604E5528F}"/>
              </a:ext>
            </a:extLst>
          </p:cNvPr>
          <p:cNvPicPr preferRelativeResize="0"/>
          <p:nvPr/>
        </p:nvPicPr>
        <p:blipFill rotWithShape="1">
          <a:blip r:embed="rId12"/>
          <a:srcRect l="15016" t="26560" r="11872" b="33815"/>
          <a:stretch/>
        </p:blipFill>
        <p:spPr>
          <a:xfrm>
            <a:off x="5930402" y="4077731"/>
            <a:ext cx="1143219" cy="226029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3" name="Google Shape;320;p11">
            <a:extLst>
              <a:ext uri="{FF2B5EF4-FFF2-40B4-BE49-F238E27FC236}">
                <a16:creationId xmlns:a16="http://schemas.microsoft.com/office/drawing/2014/main" id="{FE6BE0CA-576C-0AC1-EB4B-DF58389EE1C3}"/>
              </a:ext>
            </a:extLst>
          </p:cNvPr>
          <p:cNvPicPr preferRelativeResize="0"/>
          <p:nvPr/>
        </p:nvPicPr>
        <p:blipFill rotWithShape="1">
          <a:blip r:embed="rId13"/>
          <a:srcRect/>
          <a:stretch/>
        </p:blipFill>
        <p:spPr>
          <a:xfrm>
            <a:off x="7215313" y="4044729"/>
            <a:ext cx="1275197" cy="29203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862D040-1F6E-9D38-7FCB-F58CC9BF63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73918" y="3119988"/>
            <a:ext cx="2504958" cy="5843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DDE8D85-7189-B90D-BA2F-EA10EE6407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73918" y="2427755"/>
            <a:ext cx="1598892" cy="40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3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DA4F1-8A38-74DF-5E9B-FAEFCB687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0F34007-A3C5-D405-804F-ED87466122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OTL</a:t>
            </a:r>
            <a:br>
              <a:rPr lang="nl-BE"/>
            </a:br>
            <a:r>
              <a:rPr lang="nl-BE"/>
              <a:t>essenties</a:t>
            </a:r>
          </a:p>
        </p:txBody>
      </p:sp>
    </p:spTree>
    <p:extLst>
      <p:ext uri="{BB962C8B-B14F-4D97-AF65-F5344CB8AC3E}">
        <p14:creationId xmlns:p14="http://schemas.microsoft.com/office/powerpoint/2010/main" val="2464922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8B55C-E0DB-478C-0D7C-1072E616A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8983878-1613-2AAB-39A5-8EEA8ED0D00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16EEA-7535-DC59-A484-3B5413BE05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klasse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F4A214-3554-5020-0B8E-6A2E06D1E3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DB8307-C04E-FE01-01B2-F5FCA61F51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Klassen = types</a:t>
            </a:r>
          </a:p>
          <a:p>
            <a:pPr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Brugligger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6471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D7EDA-F3F2-0DFA-96DB-DBF54C288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2B87773-8863-E1E1-082E-CE621F423BF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A32C9-483D-0A19-2747-8E71C1FA05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klasse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896FD7-EC83-AC09-7C1D-05FB541D22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434765-E0BF-89CB-E6EE-F72F92BEFA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Klassen = types</a:t>
            </a:r>
          </a:p>
          <a:p>
            <a:pPr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Brugligger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Oplegging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0339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BB7B7-86F3-BB76-CBD5-248C2046E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EC2054F-C568-4EFE-3DBF-3EE509A51B9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52EF2-531F-DD4D-4FFC-35838D5A7E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klasse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0D78D4-94DC-4E6A-C2D5-B70CB3B89E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6E757E-9B6D-1B4F-3AF3-04E6701FF1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Klassen = types</a:t>
            </a:r>
          </a:p>
          <a:p>
            <a:pPr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Brugligger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Oplegging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Funderingspaal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00447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7D0AA-09D1-2FA8-180B-D6B6849F4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C5A12A02-98B0-F6BD-81EF-62AFD080C4D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03BF7-2047-E640-D5C3-13F1BC28CB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asset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CAF342-5CB8-92CE-AE91-25DC549465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8F2F4FA-EFCC-7BD1-B607-70C9165840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Specifieke instantie van een klasse</a:t>
            </a:r>
          </a:p>
          <a:p>
            <a:pPr>
              <a:buFont typeface="Arial" panose="020B0604020202020204" pitchFamily="34" charset="0"/>
              <a:buChar char="•"/>
            </a:pPr>
            <a:endParaRPr lang="nl-NL"/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Object → asset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Toekenning asset </a:t>
            </a:r>
            <a:r>
              <a:rPr lang="nl-NL" err="1"/>
              <a:t>id</a:t>
            </a: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Associatie met OTL klasse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E59A0E9-4927-BE3B-4BDC-3452B1BD25F3}"/>
              </a:ext>
            </a:extLst>
          </p:cNvPr>
          <p:cNvSpPr/>
          <p:nvPr/>
        </p:nvSpPr>
        <p:spPr>
          <a:xfrm>
            <a:off x="4619791" y="347947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FP43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Funderingspaal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B8FDB8A-996F-41AA-7443-E8F4EEAA6892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6797791" y="3262777"/>
            <a:ext cx="664165" cy="49805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36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2FAE2-EACB-9203-4E20-9882DE1C1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1D2853A-046F-E917-C4E1-61B913DCBFD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89A30-6659-8270-F470-793CA76E48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asset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E8A9025-13D5-3141-D74E-988C50CE2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18FAE6-5E77-B872-4676-6E7E0CBF0D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Specifieke instantie van een klasse</a:t>
            </a:r>
          </a:p>
          <a:p>
            <a:pPr>
              <a:buFont typeface="Arial" panose="020B0604020202020204" pitchFamily="34" charset="0"/>
              <a:buChar char="•"/>
            </a:pPr>
            <a:endParaRPr lang="nl-NL"/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Object → asset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Toekenning asset </a:t>
            </a:r>
            <a:r>
              <a:rPr lang="nl-NL" err="1"/>
              <a:t>id</a:t>
            </a: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Associatie met OTL klasse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D90812A-DF92-EE63-3018-D33505EAACBB}"/>
              </a:ext>
            </a:extLst>
          </p:cNvPr>
          <p:cNvSpPr/>
          <p:nvPr/>
        </p:nvSpPr>
        <p:spPr>
          <a:xfrm>
            <a:off x="4619791" y="347947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FP43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Funderingspaal 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C604360-B2FF-94C5-0E2A-822497A8CAF8}"/>
              </a:ext>
            </a:extLst>
          </p:cNvPr>
          <p:cNvSpPr/>
          <p:nvPr/>
        </p:nvSpPr>
        <p:spPr>
          <a:xfrm>
            <a:off x="4619791" y="270006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FZ_4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Funderingszool 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80E6A4A-C261-1769-8283-B013DAB32161}"/>
              </a:ext>
            </a:extLst>
          </p:cNvPr>
          <p:cNvSpPr/>
          <p:nvPr/>
        </p:nvSpPr>
        <p:spPr>
          <a:xfrm>
            <a:off x="4619791" y="192066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CS_4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ConstructieSokkel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8C8C93B-D72B-89DC-8B55-C6B26268259A}"/>
              </a:ext>
            </a:extLst>
          </p:cNvPr>
          <p:cNvSpPr/>
          <p:nvPr/>
        </p:nvSpPr>
        <p:spPr>
          <a:xfrm>
            <a:off x="4619791" y="1141251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StalenConstructieObject</a:t>
            </a:r>
            <a:endParaRPr lang="nl-NL" sz="1200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DE48536-A2C9-41B9-F07D-832017B34B7C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6797791" y="3262777"/>
            <a:ext cx="664165" cy="49805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3B99C92-5A35-C277-A74F-01BE5DA7DFE5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6797791" y="2387600"/>
            <a:ext cx="664165" cy="59382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CA24631-5B5C-0050-69CB-D5C27C173556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6797791" y="2202014"/>
            <a:ext cx="664165" cy="8963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EF8BAEA-E37F-3819-7283-45DBF3CF266D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6797791" y="1422605"/>
            <a:ext cx="528698" cy="33459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554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DD7A4-6D7E-DFB1-034D-26E8CA7B2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D699F92-C115-34CB-2815-56327D2851E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D804F-D35B-F9C8-2C48-2D69F1339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asset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543E84-DF73-BB78-F494-8DCDA72F72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121F53-8D86-CF7B-A41B-D8916E93B7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Verschillende bronbestanden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2D/3D model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  <a:p>
            <a:pPr lvl="1">
              <a:buFont typeface="Arial" panose="020B0604020202020204" pitchFamily="34" charset="0"/>
              <a:buChar char="•"/>
            </a:pPr>
            <a:endParaRPr lang="nl-NL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5DA6E1D-7E2D-9536-C643-CFDCE1835CB0}"/>
              </a:ext>
            </a:extLst>
          </p:cNvPr>
          <p:cNvSpPr/>
          <p:nvPr/>
        </p:nvSpPr>
        <p:spPr>
          <a:xfrm>
            <a:off x="4619791" y="347947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FP43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Funderingspaal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E79B087-A122-83A5-CB24-E138D7C57939}"/>
              </a:ext>
            </a:extLst>
          </p:cNvPr>
          <p:cNvSpPr/>
          <p:nvPr/>
        </p:nvSpPr>
        <p:spPr>
          <a:xfrm>
            <a:off x="4619791" y="270006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FZ_4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Funderingszool 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B059FA0-5727-6A75-F7BD-196371B3854A}"/>
              </a:ext>
            </a:extLst>
          </p:cNvPr>
          <p:cNvSpPr/>
          <p:nvPr/>
        </p:nvSpPr>
        <p:spPr>
          <a:xfrm>
            <a:off x="4619791" y="192066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CS_4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ConstructieSokkel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952B8D3-D679-BE72-4F50-1753E3D2C5AC}"/>
              </a:ext>
            </a:extLst>
          </p:cNvPr>
          <p:cNvSpPr/>
          <p:nvPr/>
        </p:nvSpPr>
        <p:spPr>
          <a:xfrm>
            <a:off x="4619791" y="1141251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StalenConstructieObject</a:t>
            </a:r>
            <a:endParaRPr lang="nl-NL" sz="1200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7B3CCD21-88D7-2750-87B3-3B3882D5B9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1088008"/>
            <a:ext cx="669193" cy="6691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70D132AF-AA0C-D917-0C5E-D223A249AE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1867417"/>
            <a:ext cx="669193" cy="669193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01036C25-1753-1620-FA23-137CFA64E0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2646826"/>
            <a:ext cx="669193" cy="6691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235D890-3E85-8D9C-B691-57090B5477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3426236"/>
            <a:ext cx="669193" cy="669193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AF98478-3082-28B5-F29C-C89A35E43DA3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6797791" y="3262777"/>
            <a:ext cx="664165" cy="49805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B1039A4-96F4-3843-1C0E-844B6FE9D9D8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6797791" y="2387600"/>
            <a:ext cx="664165" cy="59382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CBE56C2-EB8E-932D-9D94-1DDC24510303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6797791" y="2202014"/>
            <a:ext cx="664165" cy="8963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BEBCBF7-C665-0457-7282-34B09CCBE42D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6797791" y="1422605"/>
            <a:ext cx="528698" cy="33459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564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E0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CDB4ED-B134-C507-33A5-7BEE91966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56BFC5F-34B8-7A1B-57F0-A4FF7BBE908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CC1FC-4254-EC62-0563-BBDEF14DA7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asset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EFC0B6-9C98-5543-19CA-316436623A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B63DA3-8419-1928-E90E-C803E47481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Verschillende bronbestanden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2D/3D model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Excel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CSV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/>
              <a:t>…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2C6FBCD-5081-8209-3E12-0F9FBAF9A780}"/>
              </a:ext>
            </a:extLst>
          </p:cNvPr>
          <p:cNvSpPr/>
          <p:nvPr/>
        </p:nvSpPr>
        <p:spPr>
          <a:xfrm>
            <a:off x="4619791" y="347947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FP43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Funderingspaal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B98058C-1FFF-67E9-2401-D189635877C1}"/>
              </a:ext>
            </a:extLst>
          </p:cNvPr>
          <p:cNvSpPr/>
          <p:nvPr/>
        </p:nvSpPr>
        <p:spPr>
          <a:xfrm>
            <a:off x="4619791" y="270006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FZ_4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Funderingszool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419B4C5-59C2-E3E9-7045-466C3E10A25C}"/>
              </a:ext>
            </a:extLst>
          </p:cNvPr>
          <p:cNvSpPr/>
          <p:nvPr/>
        </p:nvSpPr>
        <p:spPr>
          <a:xfrm>
            <a:off x="4619791" y="192066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CS_4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ConstructieSokkel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A35749D-D410-8B98-409D-E4C2D5BA76E0}"/>
              </a:ext>
            </a:extLst>
          </p:cNvPr>
          <p:cNvSpPr/>
          <p:nvPr/>
        </p:nvSpPr>
        <p:spPr>
          <a:xfrm>
            <a:off x="4619791" y="1141251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StalenConstructieObject</a:t>
            </a:r>
            <a:endParaRPr lang="nl-NL" sz="1200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570E315-1428-ADF4-AE1C-6C4D2568A63C}"/>
              </a:ext>
            </a:extLst>
          </p:cNvPr>
          <p:cNvSpPr/>
          <p:nvPr/>
        </p:nvSpPr>
        <p:spPr>
          <a:xfrm>
            <a:off x="7066428" y="946799"/>
            <a:ext cx="874059" cy="435600"/>
          </a:xfrm>
          <a:prstGeom prst="roundRect">
            <a:avLst/>
          </a:prstGeom>
          <a:noFill/>
          <a:ln w="63500">
            <a:solidFill>
              <a:srgbClr val="E6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C55CE2D-088F-B5B1-ACF9-EC263F117C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1088008"/>
            <a:ext cx="669193" cy="669193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645E0AD5-B1CA-CF4C-001C-D84970D766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1867417"/>
            <a:ext cx="669193" cy="66919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5DF8586-FAD8-2223-4B91-C1AAE433D7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2646826"/>
            <a:ext cx="669193" cy="669193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8A63E6B-D3B8-F468-B60F-06266592DD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3426236"/>
            <a:ext cx="669193" cy="669193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A7CF35B-5077-7862-2968-FB5C59E5B892}"/>
              </a:ext>
            </a:extLst>
          </p:cNvPr>
          <p:cNvSpPr/>
          <p:nvPr/>
        </p:nvSpPr>
        <p:spPr>
          <a:xfrm>
            <a:off x="3379863" y="35885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Pijler4_install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#Pijler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D7AD61C6-F310-D8CA-6178-CDA57D528B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836896" y="298661"/>
            <a:ext cx="669193" cy="66919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83AAE1-C639-7CED-CFCF-09E1D5454882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6797791" y="3262777"/>
            <a:ext cx="664165" cy="49805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8078AF-4FF8-C37B-4CF9-D2EC3ACCB12C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6797791" y="2387600"/>
            <a:ext cx="664165" cy="59382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246278-5794-E06B-9F1C-5F161E4BEFB1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6797791" y="2202014"/>
            <a:ext cx="664165" cy="8963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8FAAB31-9376-B60C-DFF9-B839943C3A45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6797791" y="1422605"/>
            <a:ext cx="528698" cy="33459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0E7D74-DD19-2D50-A88F-C81CC6716405}"/>
              </a:ext>
            </a:extLst>
          </p:cNvPr>
          <p:cNvCxnSpPr>
            <a:cxnSpLocks/>
            <a:stCxn id="15" idx="3"/>
            <a:endCxn id="2" idx="0"/>
          </p:cNvCxnSpPr>
          <p:nvPr/>
        </p:nvCxnSpPr>
        <p:spPr>
          <a:xfrm>
            <a:off x="5557863" y="640204"/>
            <a:ext cx="1945595" cy="306595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08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EF9A6-041C-255D-63B8-CC054DF9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BB1F98D-D56C-1E35-E910-C082EE62059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C966E-0CBB-6BD4-C87F-06B7C77BBB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OTL relaties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FDBA31-B3A9-B874-5D9B-B9FEB033DF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C5E61E6-9D03-A11E-72A3-7981D98E9B0E}"/>
              </a:ext>
            </a:extLst>
          </p:cNvPr>
          <p:cNvSpPr/>
          <p:nvPr/>
        </p:nvSpPr>
        <p:spPr>
          <a:xfrm>
            <a:off x="7066427" y="946800"/>
            <a:ext cx="874800" cy="435600"/>
          </a:xfrm>
          <a:prstGeom prst="roundRect">
            <a:avLst/>
          </a:prstGeom>
          <a:noFill/>
          <a:ln w="63500">
            <a:solidFill>
              <a:srgbClr val="E6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E5898F0A-E884-96D9-6DFA-C950B9EA7F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226" y="1634669"/>
            <a:ext cx="3456038" cy="2973332"/>
          </a:xfrm>
        </p:spPr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Maken verbanden tussen assets expliciet</a:t>
            </a:r>
          </a:p>
          <a:p>
            <a:pPr>
              <a:buFont typeface="Arial" panose="020B0604020202020204" pitchFamily="34" charset="0"/>
              <a:buChar char="•"/>
            </a:pPr>
            <a:endParaRPr lang="nl-NL"/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Gedefinieerd per combinatie van bron asset type en doel asset type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F7DA51D-7630-F7A5-9F80-92469BC39DEB}"/>
              </a:ext>
            </a:extLst>
          </p:cNvPr>
          <p:cNvSpPr/>
          <p:nvPr/>
        </p:nvSpPr>
        <p:spPr>
          <a:xfrm>
            <a:off x="4619791" y="347947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FP43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Funderingspaal 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56FF955-C4A2-529B-EB70-F27B36029354}"/>
              </a:ext>
            </a:extLst>
          </p:cNvPr>
          <p:cNvSpPr/>
          <p:nvPr/>
        </p:nvSpPr>
        <p:spPr>
          <a:xfrm>
            <a:off x="4619791" y="270006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FZ_4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Funderingszool 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40049EF-F6F0-2DD0-5158-5AACFDA0E076}"/>
              </a:ext>
            </a:extLst>
          </p:cNvPr>
          <p:cNvSpPr/>
          <p:nvPr/>
        </p:nvSpPr>
        <p:spPr>
          <a:xfrm>
            <a:off x="4619791" y="192066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CS_4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ConstructieSokkel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366CC13-B796-7ED1-1B20-A2B4CEED4C46}"/>
              </a:ext>
            </a:extLst>
          </p:cNvPr>
          <p:cNvSpPr/>
          <p:nvPr/>
        </p:nvSpPr>
        <p:spPr>
          <a:xfrm>
            <a:off x="4619791" y="1141251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StalenConstructieObject</a:t>
            </a:r>
            <a:endParaRPr lang="nl-NL" sz="1200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DEF58D96-B0DF-F033-7E0B-F845C45680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1088008"/>
            <a:ext cx="669193" cy="669193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84688314-D91A-E2A4-CEA3-51C329FFFF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1867417"/>
            <a:ext cx="669193" cy="66919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3E9FD3B-B258-9B47-CC43-18F058469A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2646826"/>
            <a:ext cx="669193" cy="66919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5E854361-FAD2-28EE-4167-9E8BBC76D6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76294" y="3426236"/>
            <a:ext cx="669193" cy="669193"/>
          </a:xfrm>
          <a:prstGeom prst="rect">
            <a:avLst/>
          </a:prstGeom>
        </p:spPr>
      </p:pic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0D3FCBE-C491-7DD6-5152-ED74B846F0CB}"/>
              </a:ext>
            </a:extLst>
          </p:cNvPr>
          <p:cNvSpPr/>
          <p:nvPr/>
        </p:nvSpPr>
        <p:spPr>
          <a:xfrm>
            <a:off x="3379863" y="35885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Pijler4_install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#Pijler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850FD2D7-2673-5F4A-802B-6784B0AC68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836896" y="298661"/>
            <a:ext cx="669193" cy="669193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9FD1561-5A25-20AF-AD99-9AEE08B8F63A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6797791" y="3262777"/>
            <a:ext cx="664165" cy="49805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8F5A034-93F7-3FDC-2B30-C79DE9D0CE72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6797791" y="2387600"/>
            <a:ext cx="664165" cy="59382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74C1275-213C-1157-1AFC-6CDF4BECA6F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6797791" y="2202014"/>
            <a:ext cx="664165" cy="8963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4372227-044B-B37D-30F8-203F95721778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6797791" y="1422605"/>
            <a:ext cx="528698" cy="33459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D1E6198-9038-DBD3-A4CB-68C465129716}"/>
              </a:ext>
            </a:extLst>
          </p:cNvPr>
          <p:cNvCxnSpPr>
            <a:cxnSpLocks/>
            <a:stCxn id="33" idx="3"/>
            <a:endCxn id="2" idx="0"/>
          </p:cNvCxnSpPr>
          <p:nvPr/>
        </p:nvCxnSpPr>
        <p:spPr>
          <a:xfrm>
            <a:off x="5557863" y="640204"/>
            <a:ext cx="1945964" cy="30659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494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0F2C6-8F5E-68AB-AA5A-CE5835445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46953CB-1DBE-115A-2A27-C6B22A8F9DC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r="36934"/>
          <a:stretch/>
        </p:blipFill>
        <p:spPr>
          <a:xfrm>
            <a:off x="5745480" y="540000"/>
            <a:ext cx="2840520" cy="40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72EFD-4E21-8985-E8CE-D4FC79CDB1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200" y="510465"/>
            <a:ext cx="5157043" cy="490109"/>
          </a:xfrm>
        </p:spPr>
        <p:txBody>
          <a:bodyPr/>
          <a:lstStyle/>
          <a:p>
            <a:r>
              <a:rPr lang="nl-NL"/>
              <a:t>OTL relaties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17350D-2CA8-D3C6-4CC1-CCDE59898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4002" y="1065600"/>
            <a:ext cx="5157043" cy="317527"/>
          </a:xfrm>
        </p:spPr>
        <p:txBody>
          <a:bodyPr/>
          <a:lstStyle/>
          <a:p>
            <a:r>
              <a:rPr lang="nl-NL"/>
              <a:t>OTL essenties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B73E4A0-9EA7-8C7E-0AA5-73C196C8CC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226" y="1634669"/>
            <a:ext cx="3456038" cy="2973332"/>
          </a:xfrm>
        </p:spPr>
        <p:txBody>
          <a:bodyPr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nl-NL"/>
              <a:t>Maken verbanden tussen assets expliciet</a:t>
            </a:r>
          </a:p>
          <a:p>
            <a:pPr>
              <a:buFont typeface="Arial" panose="020B0604020202020204" pitchFamily="34" charset="0"/>
              <a:buChar char="•"/>
            </a:pPr>
            <a:endParaRPr lang="nl-NL"/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Gedefinieerd per combinatie van bron asset type en doel asset type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75B58F7-25F3-A230-6B91-B896E047FA74}"/>
              </a:ext>
            </a:extLst>
          </p:cNvPr>
          <p:cNvSpPr/>
          <p:nvPr/>
        </p:nvSpPr>
        <p:spPr>
          <a:xfrm>
            <a:off x="7066428" y="1270747"/>
            <a:ext cx="874059" cy="3332754"/>
          </a:xfrm>
          <a:prstGeom prst="roundRect">
            <a:avLst/>
          </a:prstGeom>
          <a:noFill/>
          <a:ln w="63500">
            <a:solidFill>
              <a:srgbClr val="E6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8B0827AC-DEDD-791A-D447-8014F5429BDC}"/>
              </a:ext>
            </a:extLst>
          </p:cNvPr>
          <p:cNvCxnSpPr>
            <a:cxnSpLocks/>
            <a:stCxn id="62" idx="1"/>
          </p:cNvCxnSpPr>
          <p:nvPr/>
        </p:nvCxnSpPr>
        <p:spPr>
          <a:xfrm rot="10800000">
            <a:off x="4369167" y="921563"/>
            <a:ext cx="250625" cy="501043"/>
          </a:xfrm>
          <a:prstGeom prst="bentConnector2">
            <a:avLst/>
          </a:prstGeom>
          <a:ln w="19050">
            <a:solidFill>
              <a:srgbClr val="E69E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4288B4D0-3C73-338C-5F87-147C8EB6CC13}"/>
              </a:ext>
            </a:extLst>
          </p:cNvPr>
          <p:cNvCxnSpPr>
            <a:cxnSpLocks/>
            <a:stCxn id="61" idx="1"/>
          </p:cNvCxnSpPr>
          <p:nvPr/>
        </p:nvCxnSpPr>
        <p:spPr>
          <a:xfrm rot="10800000">
            <a:off x="4369167" y="921558"/>
            <a:ext cx="250625" cy="1280456"/>
          </a:xfrm>
          <a:prstGeom prst="bentConnector2">
            <a:avLst/>
          </a:prstGeom>
          <a:ln w="19050">
            <a:solidFill>
              <a:srgbClr val="E69E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F67A327E-1403-FC07-6AE2-1EE3527D99B5}"/>
              </a:ext>
            </a:extLst>
          </p:cNvPr>
          <p:cNvCxnSpPr>
            <a:cxnSpLocks/>
            <a:stCxn id="60" idx="1"/>
          </p:cNvCxnSpPr>
          <p:nvPr/>
        </p:nvCxnSpPr>
        <p:spPr>
          <a:xfrm rot="10800000">
            <a:off x="4369167" y="921563"/>
            <a:ext cx="250625" cy="2059861"/>
          </a:xfrm>
          <a:prstGeom prst="bentConnector2">
            <a:avLst/>
          </a:prstGeom>
          <a:ln w="19050">
            <a:solidFill>
              <a:srgbClr val="E69E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C5D86BD8-C0EC-1B56-CA8A-3B9A2CF34675}"/>
              </a:ext>
            </a:extLst>
          </p:cNvPr>
          <p:cNvCxnSpPr>
            <a:cxnSpLocks/>
            <a:stCxn id="59" idx="1"/>
          </p:cNvCxnSpPr>
          <p:nvPr/>
        </p:nvCxnSpPr>
        <p:spPr>
          <a:xfrm rot="10800000">
            <a:off x="4369167" y="921563"/>
            <a:ext cx="250625" cy="2839271"/>
          </a:xfrm>
          <a:prstGeom prst="bentConnector2">
            <a:avLst/>
          </a:prstGeom>
          <a:ln w="19050">
            <a:solidFill>
              <a:srgbClr val="E69E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DAB6781-15E9-F914-EAC8-93FDEB033B9B}"/>
              </a:ext>
            </a:extLst>
          </p:cNvPr>
          <p:cNvSpPr txBox="1"/>
          <p:nvPr/>
        </p:nvSpPr>
        <p:spPr>
          <a:xfrm rot="16200000">
            <a:off x="3548056" y="2327932"/>
            <a:ext cx="10234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1600" b="1" i="1">
                <a:solidFill>
                  <a:srgbClr val="E69E01"/>
                </a:solidFill>
              </a:rPr>
              <a:t>Hoort bij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8CCA6934-E25B-FD36-4B26-2AF8A5A4F6C0}"/>
              </a:ext>
            </a:extLst>
          </p:cNvPr>
          <p:cNvSpPr/>
          <p:nvPr/>
        </p:nvSpPr>
        <p:spPr>
          <a:xfrm>
            <a:off x="4619791" y="347947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FP43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Funderingspaal 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9CD50917-0DE6-0CF1-6EB3-853744337968}"/>
              </a:ext>
            </a:extLst>
          </p:cNvPr>
          <p:cNvSpPr/>
          <p:nvPr/>
        </p:nvSpPr>
        <p:spPr>
          <a:xfrm>
            <a:off x="4619791" y="2700069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FZ_4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#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Funderingszool 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D7FA0E4A-6BDB-6E2D-00F3-E47485718263}"/>
              </a:ext>
            </a:extLst>
          </p:cNvPr>
          <p:cNvSpPr/>
          <p:nvPr/>
        </p:nvSpPr>
        <p:spPr>
          <a:xfrm>
            <a:off x="4619791" y="192066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CS_4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ConstructieSokkel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0AEC65CA-54B3-06FA-D78F-4AA4FD0A3492}"/>
              </a:ext>
            </a:extLst>
          </p:cNvPr>
          <p:cNvSpPr/>
          <p:nvPr/>
        </p:nvSpPr>
        <p:spPr>
          <a:xfrm>
            <a:off x="4619791" y="1141251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</a:t>
            </a:r>
            <a:r>
              <a:rPr lang="nl-NL" sz="1200" b="1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StalenConstructieObject</a:t>
            </a:r>
            <a:endParaRPr lang="nl-NL" sz="1200" b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E6F413A1-14E4-9188-8C0B-329901BD0774}"/>
              </a:ext>
            </a:extLst>
          </p:cNvPr>
          <p:cNvSpPr/>
          <p:nvPr/>
        </p:nvSpPr>
        <p:spPr>
          <a:xfrm>
            <a:off x="3379863" y="358850"/>
            <a:ext cx="2178000" cy="562708"/>
          </a:xfrm>
          <a:prstGeom prst="roundRect">
            <a:avLst>
              <a:gd name="adj" fmla="val 4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</a:t>
            </a:r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   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Pijler4_install</a:t>
            </a:r>
          </a:p>
          <a:p>
            <a:r>
              <a:rPr lang="nl-NL" sz="1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Type: </a:t>
            </a:r>
            <a:r>
              <a:rPr lang="nl-NL" sz="12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#Pijler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ED829B3-37FE-947B-7B75-576A22B6FCD1}"/>
              </a:ext>
            </a:extLst>
          </p:cNvPr>
          <p:cNvCxnSpPr>
            <a:cxnSpLocks/>
            <a:stCxn id="59" idx="3"/>
          </p:cNvCxnSpPr>
          <p:nvPr/>
        </p:nvCxnSpPr>
        <p:spPr>
          <a:xfrm flipV="1">
            <a:off x="6797791" y="3262777"/>
            <a:ext cx="664165" cy="49805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7F322E8-89D3-F398-E0FB-10C2129FAE46}"/>
              </a:ext>
            </a:extLst>
          </p:cNvPr>
          <p:cNvCxnSpPr>
            <a:cxnSpLocks/>
            <a:stCxn id="60" idx="3"/>
          </p:cNvCxnSpPr>
          <p:nvPr/>
        </p:nvCxnSpPr>
        <p:spPr>
          <a:xfrm flipV="1">
            <a:off x="6797791" y="2387600"/>
            <a:ext cx="664165" cy="59382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3710235-7D8A-DAF8-63D9-4820ECACDA43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6797791" y="2202014"/>
            <a:ext cx="664165" cy="8963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408669F-7E51-79E2-E735-92446D360CD1}"/>
              </a:ext>
            </a:extLst>
          </p:cNvPr>
          <p:cNvCxnSpPr>
            <a:cxnSpLocks/>
            <a:stCxn id="62" idx="3"/>
          </p:cNvCxnSpPr>
          <p:nvPr/>
        </p:nvCxnSpPr>
        <p:spPr>
          <a:xfrm>
            <a:off x="6797791" y="1422605"/>
            <a:ext cx="528698" cy="334596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B1CFC2D-E657-1D3F-FC8C-F0A964D90797}"/>
              </a:ext>
            </a:extLst>
          </p:cNvPr>
          <p:cNvCxnSpPr>
            <a:cxnSpLocks/>
            <a:stCxn id="67" idx="3"/>
            <a:endCxn id="2" idx="0"/>
          </p:cNvCxnSpPr>
          <p:nvPr/>
        </p:nvCxnSpPr>
        <p:spPr>
          <a:xfrm>
            <a:off x="5557863" y="640204"/>
            <a:ext cx="1945595" cy="630543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758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04577-68F5-8522-D7B1-14E4779C3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98C1251-C040-201F-0558-A46B68A7DD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OTL relatiebeheer</a:t>
            </a:r>
          </a:p>
        </p:txBody>
      </p:sp>
    </p:spTree>
    <p:extLst>
      <p:ext uri="{BB962C8B-B14F-4D97-AF65-F5344CB8AC3E}">
        <p14:creationId xmlns:p14="http://schemas.microsoft.com/office/powerpoint/2010/main" val="2451280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339014-ACE2-573B-287A-812F06B5B2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sz="2000"/>
              <a:t>OTL-assets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AD74CEA-7069-519B-4E96-68F9461955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899A8F-C41F-A45E-30C1-3AFC7B8017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sz="2000"/>
              <a:t>OTL-subset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97B53B-8A66-4410-2AD8-33C6B2DF9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98EA5CE-9C72-407B-3156-0C7CADB057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sz="2000"/>
              <a:t>OTL-relaties</a:t>
            </a:r>
            <a:endParaRPr lang="nl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08B0B3A-E64F-9218-9DDD-C90A2B4F60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1F888786-AEC8-E197-FC5F-AE24B35A957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5" r="105"/>
          <a:stretch>
            <a:fillRect/>
          </a:stretch>
        </p:blipFill>
        <p:spPr>
          <a:xfrm>
            <a:off x="1012263" y="1745107"/>
            <a:ext cx="1202400" cy="1202400"/>
          </a:xfrm>
          <a:prstGeom prst="rect">
            <a:avLst/>
          </a:prstGeom>
        </p:spPr>
      </p:pic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C4E36E06-A2A5-83F5-39CB-3663F2C0F10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064434" y="1896307"/>
            <a:ext cx="900000" cy="900000"/>
          </a:xfrm>
          <a:prstGeom prst="rect">
            <a:avLst/>
          </a:prstGeom>
        </p:spPr>
      </p:pic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8697F8B1-49BA-30A1-09D2-F0994647F81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5" r="105"/>
          <a:stretch>
            <a:fillRect/>
          </a:stretch>
        </p:blipFill>
        <p:spPr>
          <a:xfrm>
            <a:off x="7017100" y="1896307"/>
            <a:ext cx="900000" cy="900000"/>
          </a:xfrm>
          <a:prstGeom prst="rect">
            <a:avLst/>
          </a:prstGeom>
        </p:spPr>
      </p:pic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1172EFD-4E21-8985-E8CE-D4FC79CDB12E}"/>
              </a:ext>
            </a:extLst>
          </p:cNvPr>
          <p:cNvSpPr>
            <a:spLocks noGrp="1"/>
          </p:cNvSpPr>
          <p:nvPr/>
        </p:nvSpPr>
        <p:spPr>
          <a:xfrm>
            <a:off x="403200" y="511200"/>
            <a:ext cx="5157043" cy="490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90000"/>
              <a:buFontTx/>
              <a:buNone/>
              <a:defRPr sz="3600" b="1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Blip>
                <a:blip r:embed="rId6"/>
              </a:buBlip>
              <a:defRPr sz="14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7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Blip>
                <a:blip r:embed="rId8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9"/>
              </a:buBlip>
              <a:defRPr sz="14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OTL artefacten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B317350D-2CA8-D3C6-4CC1-CCDE5989828A}"/>
              </a:ext>
            </a:extLst>
          </p:cNvPr>
          <p:cNvSpPr>
            <a:spLocks noGrp="1"/>
          </p:cNvSpPr>
          <p:nvPr/>
        </p:nvSpPr>
        <p:spPr>
          <a:xfrm>
            <a:off x="432000" y="1065600"/>
            <a:ext cx="5157043" cy="31752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2000" b="1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Blip>
                <a:blip r:embed="rId6"/>
              </a:buBlip>
              <a:defRPr sz="14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7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Blip>
                <a:blip r:embed="rId8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9"/>
              </a:buBlip>
              <a:defRPr sz="14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OTL relatiebeheer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4180579-74FE-7680-CF21-FAFA2CDE1D76}"/>
              </a:ext>
            </a:extLst>
          </p:cNvPr>
          <p:cNvGrpSpPr/>
          <p:nvPr/>
        </p:nvGrpSpPr>
        <p:grpSpPr>
          <a:xfrm>
            <a:off x="1083272" y="3485604"/>
            <a:ext cx="1080000" cy="540000"/>
            <a:chOff x="1034636" y="3353824"/>
            <a:chExt cx="1080000" cy="540000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314B5AFB-52C4-41E0-F214-F80D9B0C6F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34636" y="3353824"/>
              <a:ext cx="540000" cy="540000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E1E60419-3D5E-EBC4-02B9-ED7A9758F8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1574636" y="3353824"/>
              <a:ext cx="540000" cy="540000"/>
            </a:xfrm>
            <a:prstGeom prst="rect">
              <a:avLst/>
            </a:prstGeom>
          </p:spPr>
        </p:pic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7DBBB3D6-02FE-F897-A149-AB24A7D0F7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44434" y="3485604"/>
            <a:ext cx="540000" cy="54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AC00236A-317B-0B19-8A09-D7AE05794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97100" y="348784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6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0" grpId="0" build="p" animBg="1"/>
      <p:bldP spid="11" grpId="0" build="p" animBg="1"/>
      <p:bldP spid="1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C2211-3C4D-E567-95A1-0AEF3F820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589A73C-04DE-CE26-9BDD-AE501C9338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0D1134A-7075-2C59-C772-C166D361DC7F}"/>
              </a:ext>
            </a:extLst>
          </p:cNvPr>
          <p:cNvSpPr/>
          <p:nvPr/>
        </p:nvSpPr>
        <p:spPr>
          <a:xfrm>
            <a:off x="404002" y="1542197"/>
            <a:ext cx="2952760" cy="2775164"/>
          </a:xfrm>
          <a:prstGeom prst="roundRect">
            <a:avLst>
              <a:gd name="adj" fmla="val 5918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424ADB-FF9B-FB9D-DC9A-27A9B1C01E78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951578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372E859-26BB-E245-99FC-CBB8B32BC5FD}"/>
              </a:ext>
            </a:extLst>
          </p:cNvPr>
          <p:cNvSpPr/>
          <p:nvPr/>
        </p:nvSpPr>
        <p:spPr>
          <a:xfrm>
            <a:off x="3466482" y="1542197"/>
            <a:ext cx="5273517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Relatie types (OTL subset)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5B4F63C-913C-5424-1274-CE24B7735E27}"/>
              </a:ext>
            </a:extLst>
          </p:cNvPr>
          <p:cNvGraphicFramePr>
            <a:graphicFrameLocks noGrp="1"/>
          </p:cNvGraphicFramePr>
          <p:nvPr/>
        </p:nvGraphicFramePr>
        <p:xfrm>
          <a:off x="3586264" y="1951578"/>
          <a:ext cx="5028338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57085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726144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  <a:gridCol w="1454704">
                  <a:extLst>
                    <a:ext uri="{9D8B030D-6E8A-4147-A177-3AD203B41FA5}">
                      <a16:colId xmlns:a16="http://schemas.microsoft.com/office/drawing/2014/main" val="1016263219"/>
                    </a:ext>
                  </a:extLst>
                </a:gridCol>
                <a:gridCol w="1590405">
                  <a:extLst>
                    <a:ext uri="{9D8B030D-6E8A-4147-A177-3AD203B41FA5}">
                      <a16:colId xmlns:a16="http://schemas.microsoft.com/office/drawing/2014/main" val="904581912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Relatie type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Richting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Bron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Doel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Hoort bij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Funderingspaal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Pijler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Hoort bij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Funderingszool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Pijler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Ligt op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Brugligger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Oplegging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Ligt op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→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Oplegging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Landhoofd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Bevestiging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Brugdeel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Leuning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Bevestiging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Brugdek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Brugdekvoeg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Bevestiging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Brugdek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 i="1"/>
                        <a:t>Leuning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9900120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r>
                        <a:rPr lang="nl-NL" sz="1050"/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l-NL" sz="105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8421951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A5B0C30-43C1-FA05-EC5B-BC6A850DF874}"/>
              </a:ext>
            </a:extLst>
          </p:cNvPr>
          <p:cNvGrpSpPr/>
          <p:nvPr/>
        </p:nvGrpSpPr>
        <p:grpSpPr>
          <a:xfrm>
            <a:off x="529380" y="2249950"/>
            <a:ext cx="2693476" cy="161583"/>
            <a:chOff x="529380" y="2249950"/>
            <a:chExt cx="2693476" cy="16158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C48C02-2619-8003-B133-91DDCFC509A9}"/>
                </a:ext>
              </a:extLst>
            </p:cNvPr>
            <p:cNvSpPr txBox="1"/>
            <p:nvPr/>
          </p:nvSpPr>
          <p:spPr>
            <a:xfrm>
              <a:off x="529380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FP91</a:t>
              </a:r>
              <a:endParaRPr lang="nl-NL" sz="16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E460BC-874E-104A-174A-70172589F0C4}"/>
                </a:ext>
              </a:extLst>
            </p:cNvPr>
            <p:cNvSpPr txBox="1"/>
            <p:nvPr/>
          </p:nvSpPr>
          <p:spPr>
            <a:xfrm>
              <a:off x="1878539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C047393-AA25-82B0-1F29-383C65B5C7A8}"/>
              </a:ext>
            </a:extLst>
          </p:cNvPr>
          <p:cNvGrpSpPr/>
          <p:nvPr/>
        </p:nvGrpSpPr>
        <p:grpSpPr>
          <a:xfrm>
            <a:off x="529380" y="2501348"/>
            <a:ext cx="2693476" cy="161583"/>
            <a:chOff x="529380" y="2501348"/>
            <a:chExt cx="2693476" cy="16158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BA984C-5779-0B3C-F73A-8D79A9A568CD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159914-2F3A-F601-A064-1C5417F42B4B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E41765-D10F-378F-22A7-4B2663C8B814}"/>
              </a:ext>
            </a:extLst>
          </p:cNvPr>
          <p:cNvGrpSpPr/>
          <p:nvPr/>
        </p:nvGrpSpPr>
        <p:grpSpPr>
          <a:xfrm>
            <a:off x="529380" y="2752746"/>
            <a:ext cx="2693476" cy="161583"/>
            <a:chOff x="529380" y="2752746"/>
            <a:chExt cx="2693476" cy="16158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466A87-FC13-1EF3-BFA1-FE64EAA376F8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0C5740-7554-FC8A-BB7C-7D9D05020B93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7F3D96-143A-2A85-B196-E7A055302F53}"/>
              </a:ext>
            </a:extLst>
          </p:cNvPr>
          <p:cNvGrpSpPr/>
          <p:nvPr/>
        </p:nvGrpSpPr>
        <p:grpSpPr>
          <a:xfrm>
            <a:off x="529380" y="3004144"/>
            <a:ext cx="2693476" cy="161583"/>
            <a:chOff x="529380" y="3004144"/>
            <a:chExt cx="2693476" cy="16158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D2626E-189C-56D8-A095-17C920CC94EC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02E654-7D81-C2C1-7A5C-B1E1D222E5AE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19C3807-BB24-DC1B-B810-D0935E65B702}"/>
              </a:ext>
            </a:extLst>
          </p:cNvPr>
          <p:cNvGrpSpPr/>
          <p:nvPr/>
        </p:nvGrpSpPr>
        <p:grpSpPr>
          <a:xfrm>
            <a:off x="529380" y="3255542"/>
            <a:ext cx="2693476" cy="161583"/>
            <a:chOff x="529380" y="3255542"/>
            <a:chExt cx="2693476" cy="16158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55562D-13E7-781A-E923-0C1013F16249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30CB8C3-CD8F-A3EE-7F29-3AA34DBE7E23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51C479-D6ED-8439-7AB2-931520C05A93}"/>
              </a:ext>
            </a:extLst>
          </p:cNvPr>
          <p:cNvGrpSpPr/>
          <p:nvPr/>
        </p:nvGrpSpPr>
        <p:grpSpPr>
          <a:xfrm>
            <a:off x="529380" y="3506940"/>
            <a:ext cx="2693476" cy="161583"/>
            <a:chOff x="529380" y="3506940"/>
            <a:chExt cx="2693476" cy="16158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847E952-1317-85E6-B0BE-93E8433B9930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CBEB60-3194-193E-3459-04C8F47FF086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500E36-2F52-E81A-9854-7A49013628DD}"/>
              </a:ext>
            </a:extLst>
          </p:cNvPr>
          <p:cNvGrpSpPr/>
          <p:nvPr/>
        </p:nvGrpSpPr>
        <p:grpSpPr>
          <a:xfrm>
            <a:off x="529380" y="3758338"/>
            <a:ext cx="2693476" cy="161583"/>
            <a:chOff x="529380" y="3758338"/>
            <a:chExt cx="2693476" cy="16158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8C4E632-BBCC-D36A-055D-2F31CEE4AEB9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FAFB251-65AE-19D5-658C-E9C01ED2C5BC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0CB22C4-C3C9-7144-9B77-84B3216A9920}"/>
              </a:ext>
            </a:extLst>
          </p:cNvPr>
          <p:cNvGrpSpPr/>
          <p:nvPr/>
        </p:nvGrpSpPr>
        <p:grpSpPr>
          <a:xfrm>
            <a:off x="529380" y="4009734"/>
            <a:ext cx="2693476" cy="161583"/>
            <a:chOff x="529380" y="4009734"/>
            <a:chExt cx="2693476" cy="16158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7C34C1-A2D5-231A-CC45-DBCACD1866B8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01A0D5-5FD1-F123-B7C1-91405817E790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C9229B86-78F5-7733-F916-D204F6B10FCF}"/>
              </a:ext>
            </a:extLst>
          </p:cNvPr>
          <p:cNvSpPr>
            <a:spLocks noGrp="1"/>
          </p:cNvSpPr>
          <p:nvPr/>
        </p:nvSpPr>
        <p:spPr>
          <a:xfrm>
            <a:off x="432000" y="1065600"/>
            <a:ext cx="5157043" cy="31752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2000" b="1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Blip>
                <a:blip r:embed="rId3"/>
              </a:buBlip>
              <a:defRPr sz="14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6"/>
              </a:buBlip>
              <a:defRPr sz="14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OTL relatiebeheer</a:t>
            </a:r>
          </a:p>
        </p:txBody>
      </p:sp>
    </p:spTree>
    <p:extLst>
      <p:ext uri="{BB962C8B-B14F-4D97-AF65-F5344CB8AC3E}">
        <p14:creationId xmlns:p14="http://schemas.microsoft.com/office/powerpoint/2010/main" val="336630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0FC92-E727-E9E4-6112-5D6A5CE9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F1C9E9-26C8-755C-A0EF-FE33D69F7F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B40F2CC-F95F-54CC-0CE3-25A793E0A941}"/>
              </a:ext>
            </a:extLst>
          </p:cNvPr>
          <p:cNvSpPr/>
          <p:nvPr/>
        </p:nvSpPr>
        <p:spPr>
          <a:xfrm>
            <a:off x="404002" y="1542197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5821236-1288-9D64-F71F-E27776067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794671"/>
              </p:ext>
            </p:extLst>
          </p:nvPr>
        </p:nvGraphicFramePr>
        <p:xfrm>
          <a:off x="529401" y="1951578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C23EB599-3E3A-12B6-93DB-D5A2D651D872}"/>
              </a:ext>
            </a:extLst>
          </p:cNvPr>
          <p:cNvGrpSpPr/>
          <p:nvPr/>
        </p:nvGrpSpPr>
        <p:grpSpPr>
          <a:xfrm>
            <a:off x="529380" y="2249950"/>
            <a:ext cx="2693476" cy="161583"/>
            <a:chOff x="529380" y="2249950"/>
            <a:chExt cx="2693476" cy="1615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664C63-7A20-9FD0-9B92-03A3DA2542B6}"/>
                </a:ext>
              </a:extLst>
            </p:cNvPr>
            <p:cNvSpPr txBox="1"/>
            <p:nvPr/>
          </p:nvSpPr>
          <p:spPr>
            <a:xfrm>
              <a:off x="529380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FP91</a:t>
              </a:r>
              <a:endParaRPr lang="nl-NL" sz="16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07E2140-C150-8138-9CB1-C7614CD486F7}"/>
                </a:ext>
              </a:extLst>
            </p:cNvPr>
            <p:cNvSpPr txBox="1"/>
            <p:nvPr/>
          </p:nvSpPr>
          <p:spPr>
            <a:xfrm>
              <a:off x="1878539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996441C-F828-5E32-E0FF-954E2B4091F0}"/>
              </a:ext>
            </a:extLst>
          </p:cNvPr>
          <p:cNvGrpSpPr/>
          <p:nvPr/>
        </p:nvGrpSpPr>
        <p:grpSpPr>
          <a:xfrm>
            <a:off x="529380" y="2501348"/>
            <a:ext cx="2693476" cy="161583"/>
            <a:chOff x="529380" y="2501348"/>
            <a:chExt cx="2693476" cy="1615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F1C4B1-FC66-C6C8-09B4-7853DBA83325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FC3862B-71E3-D618-2B97-FAAE096F60CE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D1019BD-FB21-A421-35AE-487C801EAF6B}"/>
              </a:ext>
            </a:extLst>
          </p:cNvPr>
          <p:cNvGrpSpPr/>
          <p:nvPr/>
        </p:nvGrpSpPr>
        <p:grpSpPr>
          <a:xfrm>
            <a:off x="529380" y="2752746"/>
            <a:ext cx="2693476" cy="161583"/>
            <a:chOff x="529380" y="2752746"/>
            <a:chExt cx="2693476" cy="1615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243736B-55D5-A4BA-CC28-02AC8A78A295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D41D187-0AF5-C19A-99DA-F97F0A448235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275BDBE-B386-04CC-FC58-2CD18D0D40DC}"/>
              </a:ext>
            </a:extLst>
          </p:cNvPr>
          <p:cNvGrpSpPr/>
          <p:nvPr/>
        </p:nvGrpSpPr>
        <p:grpSpPr>
          <a:xfrm>
            <a:off x="529380" y="3004144"/>
            <a:ext cx="2693476" cy="161583"/>
            <a:chOff x="529380" y="3004144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32F1FCF-B34C-A54D-3922-0B1B1B034609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216BF02-D8CD-E47A-C22D-840441A68EA2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F48D078-ACE6-28B4-63DF-511A98EDD606}"/>
              </a:ext>
            </a:extLst>
          </p:cNvPr>
          <p:cNvGrpSpPr/>
          <p:nvPr/>
        </p:nvGrpSpPr>
        <p:grpSpPr>
          <a:xfrm>
            <a:off x="529380" y="3255542"/>
            <a:ext cx="2693476" cy="161583"/>
            <a:chOff x="529380" y="3255542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8A0E312-9C06-3D5A-D267-891719B38823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82EC902-A9AC-6082-46CB-71EED21A0271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55354AA-2754-7424-D62E-76EB0BC53295}"/>
              </a:ext>
            </a:extLst>
          </p:cNvPr>
          <p:cNvGrpSpPr/>
          <p:nvPr/>
        </p:nvGrpSpPr>
        <p:grpSpPr>
          <a:xfrm>
            <a:off x="529380" y="3506940"/>
            <a:ext cx="2693476" cy="161583"/>
            <a:chOff x="529380" y="3506940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0186FC5-58B6-FFE1-5C3E-795EF4FE1F24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AA9B1F6-4FFD-D163-1C0C-7C315B923123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873D91F-9B25-A736-95AE-929C84AE65AE}"/>
              </a:ext>
            </a:extLst>
          </p:cNvPr>
          <p:cNvGrpSpPr/>
          <p:nvPr/>
        </p:nvGrpSpPr>
        <p:grpSpPr>
          <a:xfrm>
            <a:off x="529380" y="3758338"/>
            <a:ext cx="2693476" cy="161583"/>
            <a:chOff x="529380" y="3758338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FB6781-3847-6CB4-E959-82DAE648A285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19CB35-A0C9-3DF3-01A4-9FF29F64FC48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A30C501-9D6F-E062-29C4-2BC720DAC60A}"/>
              </a:ext>
            </a:extLst>
          </p:cNvPr>
          <p:cNvGrpSpPr/>
          <p:nvPr/>
        </p:nvGrpSpPr>
        <p:grpSpPr>
          <a:xfrm>
            <a:off x="529380" y="4009734"/>
            <a:ext cx="2693476" cy="161583"/>
            <a:chOff x="529380" y="4009734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0D761E4-AA6A-8358-C21A-EDBDAE4CE1D6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A75B0CF-E58C-E684-CF74-434E9A136AE0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B78FB0C0-59C3-3FDC-57AA-409CA830DEDE}"/>
              </a:ext>
            </a:extLst>
          </p:cNvPr>
          <p:cNvSpPr/>
          <p:nvPr/>
        </p:nvSpPr>
        <p:spPr>
          <a:xfrm>
            <a:off x="4293139" y="160702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DD2B5A5-468B-7A8F-9815-2532A5777AA1}"/>
              </a:ext>
            </a:extLst>
          </p:cNvPr>
          <p:cNvSpPr/>
          <p:nvPr/>
        </p:nvSpPr>
        <p:spPr>
          <a:xfrm>
            <a:off x="6663859" y="220168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Landhoofd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9A763408-9931-F15F-613D-F37741295629}"/>
              </a:ext>
            </a:extLst>
          </p:cNvPr>
          <p:cNvSpPr/>
          <p:nvPr/>
        </p:nvSpPr>
        <p:spPr>
          <a:xfrm>
            <a:off x="4293139" y="2801745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Brugligger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081BDB0E-13C5-F623-8D37-910864E61AB4}"/>
              </a:ext>
            </a:extLst>
          </p:cNvPr>
          <p:cNvSpPr/>
          <p:nvPr/>
        </p:nvSpPr>
        <p:spPr>
          <a:xfrm>
            <a:off x="4293139" y="22070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Oplegging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FA598047-C3D1-9161-8C6E-9AC26F89D550}"/>
              </a:ext>
            </a:extLst>
          </p:cNvPr>
          <p:cNvSpPr/>
          <p:nvPr/>
        </p:nvSpPr>
        <p:spPr>
          <a:xfrm>
            <a:off x="4293140" y="339639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Brugdeel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D2ADC6A3-B04E-13B9-E567-BF791A796477}"/>
              </a:ext>
            </a:extLst>
          </p:cNvPr>
          <p:cNvSpPr/>
          <p:nvPr/>
        </p:nvSpPr>
        <p:spPr>
          <a:xfrm>
            <a:off x="4293141" y="399105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BBB49A03-8EA3-3AAB-DA07-D0024BBE2843}"/>
              </a:ext>
            </a:extLst>
          </p:cNvPr>
          <p:cNvSpPr/>
          <p:nvPr/>
        </p:nvSpPr>
        <p:spPr>
          <a:xfrm>
            <a:off x="6663857" y="1607028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1B1B755-D172-86B8-20B1-8A63BA0A2291}"/>
              </a:ext>
            </a:extLst>
          </p:cNvPr>
          <p:cNvSpPr/>
          <p:nvPr/>
        </p:nvSpPr>
        <p:spPr>
          <a:xfrm>
            <a:off x="6663862" y="339639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Leuning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7CC4DF61-C32E-55BF-5873-A742EC40B202}"/>
              </a:ext>
            </a:extLst>
          </p:cNvPr>
          <p:cNvSpPr/>
          <p:nvPr/>
        </p:nvSpPr>
        <p:spPr>
          <a:xfrm>
            <a:off x="6663862" y="399105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Brugdekvoeg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2BE2711-6CF1-C734-9965-A3D91E35FD84}"/>
              </a:ext>
            </a:extLst>
          </p:cNvPr>
          <p:cNvCxnSpPr>
            <a:cxnSpLocks/>
            <a:stCxn id="94" idx="3"/>
            <a:endCxn id="83" idx="3"/>
          </p:cNvCxnSpPr>
          <p:nvPr/>
        </p:nvCxnSpPr>
        <p:spPr>
          <a:xfrm>
            <a:off x="5457217" y="1172586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8C455523-7FDD-108E-F14D-59CB51D3ADF0}"/>
              </a:ext>
            </a:extLst>
          </p:cNvPr>
          <p:cNvSpPr/>
          <p:nvPr/>
        </p:nvSpPr>
        <p:spPr>
          <a:xfrm>
            <a:off x="6663857" y="279958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7D1A3940-062C-3F55-64C6-956B46F0F963}"/>
              </a:ext>
            </a:extLst>
          </p:cNvPr>
          <p:cNvCxnSpPr>
            <a:cxnSpLocks/>
            <a:stCxn id="67" idx="2"/>
            <a:endCxn id="76" idx="0"/>
          </p:cNvCxnSpPr>
          <p:nvPr/>
        </p:nvCxnSpPr>
        <p:spPr>
          <a:xfrm flipH="1">
            <a:off x="7245897" y="2527992"/>
            <a:ext cx="2" cy="271588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85747F6-32F4-EDF0-2BA1-F93E4734CAA0}"/>
              </a:ext>
            </a:extLst>
          </p:cNvPr>
          <p:cNvCxnSpPr>
            <a:cxnSpLocks/>
            <a:stCxn id="68" idx="0"/>
            <a:endCxn id="69" idx="2"/>
          </p:cNvCxnSpPr>
          <p:nvPr/>
        </p:nvCxnSpPr>
        <p:spPr>
          <a:xfrm flipV="1">
            <a:off x="4875179" y="2533403"/>
            <a:ext cx="0" cy="26834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8415A75-A90E-3C88-8D2E-0E2D9FF293C7}"/>
              </a:ext>
            </a:extLst>
          </p:cNvPr>
          <p:cNvCxnSpPr>
            <a:cxnSpLocks/>
            <a:stCxn id="69" idx="3"/>
            <a:endCxn id="67" idx="1"/>
          </p:cNvCxnSpPr>
          <p:nvPr/>
        </p:nvCxnSpPr>
        <p:spPr>
          <a:xfrm flipV="1">
            <a:off x="5457219" y="2364837"/>
            <a:ext cx="1206640" cy="5411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39A58F3-7ABE-9092-7AE6-35272963ED19}"/>
              </a:ext>
            </a:extLst>
          </p:cNvPr>
          <p:cNvCxnSpPr>
            <a:cxnSpLocks/>
            <a:stCxn id="70" idx="3"/>
            <a:endCxn id="73" idx="1"/>
          </p:cNvCxnSpPr>
          <p:nvPr/>
        </p:nvCxnSpPr>
        <p:spPr>
          <a:xfrm>
            <a:off x="5457220" y="3559553"/>
            <a:ext cx="1206642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893570E2-162E-A871-2A5E-9BDDC14C3465}"/>
              </a:ext>
            </a:extLst>
          </p:cNvPr>
          <p:cNvCxnSpPr>
            <a:cxnSpLocks/>
            <a:stCxn id="71" idx="3"/>
            <a:endCxn id="74" idx="1"/>
          </p:cNvCxnSpPr>
          <p:nvPr/>
        </p:nvCxnSpPr>
        <p:spPr>
          <a:xfrm>
            <a:off x="5457221" y="4154206"/>
            <a:ext cx="1206641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6A134A4-39AA-BE1D-33E4-8377C26AA084}"/>
              </a:ext>
            </a:extLst>
          </p:cNvPr>
          <p:cNvCxnSpPr>
            <a:cxnSpLocks/>
          </p:cNvCxnSpPr>
          <p:nvPr/>
        </p:nvCxnSpPr>
        <p:spPr>
          <a:xfrm flipV="1">
            <a:off x="5457212" y="3673396"/>
            <a:ext cx="1206645" cy="346639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7ABAC893-699F-3CC1-F0E3-24935756D72E}"/>
              </a:ext>
            </a:extLst>
          </p:cNvPr>
          <p:cNvSpPr txBox="1"/>
          <p:nvPr/>
        </p:nvSpPr>
        <p:spPr>
          <a:xfrm>
            <a:off x="5457217" y="1509111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04EE946-FF2F-F523-8B33-7C6607BBDDED}"/>
              </a:ext>
            </a:extLst>
          </p:cNvPr>
          <p:cNvSpPr txBox="1"/>
          <p:nvPr/>
        </p:nvSpPr>
        <p:spPr>
          <a:xfrm>
            <a:off x="5457217" y="2100164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Ligt op</a:t>
            </a:r>
            <a:endParaRPr lang="nl-NL" sz="1600" i="1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CF3523E-D825-E01C-15C6-50636743CBAE}"/>
              </a:ext>
            </a:extLst>
          </p:cNvPr>
          <p:cNvSpPr txBox="1"/>
          <p:nvPr/>
        </p:nvSpPr>
        <p:spPr>
          <a:xfrm>
            <a:off x="5457217" y="3296750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Bevestiging</a:t>
            </a:r>
            <a:endParaRPr lang="nl-NL" sz="1600" i="1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E048397-C46E-7DB7-B09A-50A5DFF700B2}"/>
              </a:ext>
            </a:extLst>
          </p:cNvPr>
          <p:cNvCxnSpPr>
            <a:cxnSpLocks/>
            <a:stCxn id="88" idx="1"/>
          </p:cNvCxnSpPr>
          <p:nvPr/>
        </p:nvCxnSpPr>
        <p:spPr>
          <a:xfrm flipV="1">
            <a:off x="5457217" y="1891232"/>
            <a:ext cx="1206640" cy="34743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800CCAA6-2AB7-CA23-F286-E10374DFC7F7}"/>
              </a:ext>
            </a:extLst>
          </p:cNvPr>
          <p:cNvSpPr/>
          <p:nvPr/>
        </p:nvSpPr>
        <p:spPr>
          <a:xfrm>
            <a:off x="4293137" y="100943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CC3FDA1-688A-62FB-0787-F011D5E6A045}"/>
              </a:ext>
            </a:extLst>
          </p:cNvPr>
          <p:cNvCxnSpPr>
            <a:cxnSpLocks/>
            <a:stCxn id="66" idx="3"/>
            <a:endCxn id="72" idx="1"/>
          </p:cNvCxnSpPr>
          <p:nvPr/>
        </p:nvCxnSpPr>
        <p:spPr>
          <a:xfrm flipV="1">
            <a:off x="5457219" y="1770184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B726AC5-FFB4-A961-484F-EB8C9CBE15A8}"/>
              </a:ext>
            </a:extLst>
          </p:cNvPr>
          <p:cNvCxnSpPr>
            <a:cxnSpLocks/>
            <a:stCxn id="66" idx="3"/>
            <a:endCxn id="88" idx="3"/>
          </p:cNvCxnSpPr>
          <p:nvPr/>
        </p:nvCxnSpPr>
        <p:spPr>
          <a:xfrm>
            <a:off x="5457219" y="1770185"/>
            <a:ext cx="1206640" cy="468479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33E721B-B99E-B409-B4C8-84273955A91B}"/>
              </a:ext>
            </a:extLst>
          </p:cNvPr>
          <p:cNvCxnSpPr>
            <a:cxnSpLocks/>
            <a:stCxn id="89" idx="1"/>
          </p:cNvCxnSpPr>
          <p:nvPr/>
        </p:nvCxnSpPr>
        <p:spPr>
          <a:xfrm flipV="1">
            <a:off x="5457217" y="3091853"/>
            <a:ext cx="1206640" cy="343397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8C5AE91C-D171-B318-62A1-4DFADCF5704A}"/>
              </a:ext>
            </a:extLst>
          </p:cNvPr>
          <p:cNvCxnSpPr>
            <a:cxnSpLocks/>
            <a:stCxn id="71" idx="0"/>
            <a:endCxn id="70" idx="2"/>
          </p:cNvCxnSpPr>
          <p:nvPr/>
        </p:nvCxnSpPr>
        <p:spPr>
          <a:xfrm flipH="1" flipV="1">
            <a:off x="4875180" y="3722708"/>
            <a:ext cx="1" cy="26834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B1462F00-2CF1-63A6-F37C-D993AB6A706D}"/>
              </a:ext>
            </a:extLst>
          </p:cNvPr>
          <p:cNvSpPr/>
          <p:nvPr/>
        </p:nvSpPr>
        <p:spPr>
          <a:xfrm>
            <a:off x="6663857" y="1006965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82B1104E-E579-5D80-357D-E2B5290D2209}"/>
              </a:ext>
            </a:extLst>
          </p:cNvPr>
          <p:cNvCxnSpPr>
            <a:cxnSpLocks/>
            <a:stCxn id="99" idx="2"/>
            <a:endCxn id="72" idx="0"/>
          </p:cNvCxnSpPr>
          <p:nvPr/>
        </p:nvCxnSpPr>
        <p:spPr>
          <a:xfrm>
            <a:off x="7245897" y="1333276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E133819-D7DC-1B23-6089-0C6D67FA67EC}"/>
              </a:ext>
            </a:extLst>
          </p:cNvPr>
          <p:cNvSpPr>
            <a:spLocks noGrp="1"/>
          </p:cNvSpPr>
          <p:nvPr/>
        </p:nvSpPr>
        <p:spPr>
          <a:xfrm>
            <a:off x="432000" y="1065600"/>
            <a:ext cx="5157043" cy="31752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2000" b="1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Blip>
                <a:blip r:embed="rId3"/>
              </a:buBlip>
              <a:defRPr sz="14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14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Blip>
                <a:blip r:embed="rId6"/>
              </a:buBlip>
              <a:defRPr sz="14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OTL relatiebeheer</a:t>
            </a:r>
          </a:p>
        </p:txBody>
      </p:sp>
    </p:spTree>
    <p:extLst>
      <p:ext uri="{BB962C8B-B14F-4D97-AF65-F5344CB8AC3E}">
        <p14:creationId xmlns:p14="http://schemas.microsoft.com/office/powerpoint/2010/main" val="311555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3A957-EEF6-53B0-F630-4860D3F03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6298E8F-32BC-876A-8D49-09AB4B13FA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15DFB3E-1F24-0898-81D5-F057FD9EE362}"/>
              </a:ext>
            </a:extLst>
          </p:cNvPr>
          <p:cNvSpPr/>
          <p:nvPr/>
        </p:nvSpPr>
        <p:spPr>
          <a:xfrm>
            <a:off x="404002" y="1022763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DB3951D-0CBC-DBAB-9DD6-9DE70FB59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638937"/>
              </p:ext>
            </p:extLst>
          </p:nvPr>
        </p:nvGraphicFramePr>
        <p:xfrm>
          <a:off x="529401" y="1432144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2F6A8DA-C3C0-AD53-7A84-4B274FDA26FB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494AD-1A59-7BCB-3536-025D450382EC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Landhoofd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695B791-9BC4-3A34-8AE7-A170E8CE4392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Brugligger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823DEFA-0A56-12C6-64D2-488CA077DA59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Oplegging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4F6E5B8-0D83-DEA8-FCC5-6C5498122B32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49ED25D-D414-8838-C97E-91D8F2222BEC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7A6AE1B-A89C-0557-4C5B-62EEE2F8C6DC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2A09F1-4384-AE5C-405D-E65915BEA3EE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Leuning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314BA6C-866F-1871-3D0D-CE9AD49F75C1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Brugdekvoeg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355A34-59F1-6F59-630B-498296122FB1}"/>
              </a:ext>
            </a:extLst>
          </p:cNvPr>
          <p:cNvCxnSpPr>
            <a:cxnSpLocks/>
            <a:stCxn id="18" idx="3"/>
            <a:endCxn id="85" idx="3"/>
          </p:cNvCxnSpPr>
          <p:nvPr/>
        </p:nvCxnSpPr>
        <p:spPr>
          <a:xfrm>
            <a:off x="5457217" y="611228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BF8DD6A-C031-6E9B-E429-581DC4912EA3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AAD7215-7988-A8D4-5DE4-1F402023463D}"/>
              </a:ext>
            </a:extLst>
          </p:cNvPr>
          <p:cNvCxnSpPr>
            <a:cxnSpLocks/>
            <a:stCxn id="7" idx="2"/>
            <a:endCxn id="20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28E495E-474D-701E-E108-0559D32D836D}"/>
              </a:ext>
            </a:extLst>
          </p:cNvPr>
          <p:cNvCxnSpPr>
            <a:cxnSpLocks/>
            <a:stCxn id="8" idx="0"/>
            <a:endCxn id="9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CCD6E30-D239-C677-31C9-E977972A5292}"/>
              </a:ext>
            </a:extLst>
          </p:cNvPr>
          <p:cNvCxnSpPr>
            <a:cxnSpLocks/>
            <a:stCxn id="9" idx="3"/>
            <a:endCxn id="7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1E122FB-CCC6-FE55-764F-CFE798A555BD}"/>
              </a:ext>
            </a:extLst>
          </p:cNvPr>
          <p:cNvCxnSpPr>
            <a:cxnSpLocks/>
            <a:stCxn id="10" idx="3"/>
            <a:endCxn id="14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AFA5E93-9761-442C-21FC-F162E3752DE9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DD4D7EF-5162-2F17-2EFD-6E31447F2169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CCB22FF4-52F1-9AC7-BAA0-199042B84D44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74BF8C9-20AA-A168-A1CB-386E21A6FAF4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Ligt op</a:t>
            </a:r>
            <a:endParaRPr lang="nl-NL" sz="1600" i="1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752DA51-FE20-2C7E-0E23-65E2890B1BF7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Bevestiging</a:t>
            </a:r>
            <a:endParaRPr lang="nl-NL" sz="1600" i="1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5311FAD-CAD7-DC04-2936-8D11D7436AC6}"/>
              </a:ext>
            </a:extLst>
          </p:cNvPr>
          <p:cNvCxnSpPr>
            <a:cxnSpLocks/>
            <a:stCxn id="87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CD857D9-9763-C9F6-C54D-524107475105}"/>
              </a:ext>
            </a:extLst>
          </p:cNvPr>
          <p:cNvSpPr/>
          <p:nvPr/>
        </p:nvSpPr>
        <p:spPr>
          <a:xfrm>
            <a:off x="4293137" y="44807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D2106C0-9DCF-2D0E-6D30-053874180419}"/>
              </a:ext>
            </a:extLst>
          </p:cNvPr>
          <p:cNvCxnSpPr>
            <a:cxnSpLocks/>
            <a:stCxn id="3" idx="3"/>
            <a:endCxn id="12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BB18843-F4B5-B314-3A6A-71F768440A9F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249950"/>
            <a:chExt cx="2693476" cy="1615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0A47D46-08E6-51AE-72FB-0DB378098208}"/>
                </a:ext>
              </a:extLst>
            </p:cNvPr>
            <p:cNvSpPr txBox="1"/>
            <p:nvPr/>
          </p:nvSpPr>
          <p:spPr>
            <a:xfrm>
              <a:off x="529380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FP91</a:t>
              </a:r>
              <a:endParaRPr lang="nl-NL" sz="16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1FD2A82-B9DE-5D73-159D-3E24790FCAFB}"/>
                </a:ext>
              </a:extLst>
            </p:cNvPr>
            <p:cNvSpPr txBox="1"/>
            <p:nvPr/>
          </p:nvSpPr>
          <p:spPr>
            <a:xfrm>
              <a:off x="1878539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B5D8F6-EA96-E747-B741-624FC7D99216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501348"/>
            <a:chExt cx="2693476" cy="1615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C12D94E-9E94-B2BB-6A51-B3FEB14ADAC5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DC195BA-E0B6-B657-A23B-A12CAF67EC0B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3B4F0D5-6A85-6ADF-EE31-2286CE293469}"/>
              </a:ext>
            </a:extLst>
          </p:cNvPr>
          <p:cNvGrpSpPr/>
          <p:nvPr/>
        </p:nvGrpSpPr>
        <p:grpSpPr>
          <a:xfrm>
            <a:off x="529380" y="2233312"/>
            <a:ext cx="2693476" cy="161583"/>
            <a:chOff x="529380" y="2752746"/>
            <a:chExt cx="2693476" cy="1615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2ACC3B2-6EC0-C368-B6D9-BF02BB21D055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30745B3-E252-5317-0D9E-890094C3ACF1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956A263-81B3-4EC1-12EE-781AD425881E}"/>
              </a:ext>
            </a:extLst>
          </p:cNvPr>
          <p:cNvGrpSpPr/>
          <p:nvPr/>
        </p:nvGrpSpPr>
        <p:grpSpPr>
          <a:xfrm>
            <a:off x="529380" y="2484710"/>
            <a:ext cx="2693476" cy="161583"/>
            <a:chOff x="529380" y="3004144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47B1D9-84DE-37DB-80AD-560439DEDD85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15E3180-E5E1-E1F6-EC8A-ABECAE93C416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D8163F-CBFE-3BC5-C878-1F5A947CBDC9}"/>
              </a:ext>
            </a:extLst>
          </p:cNvPr>
          <p:cNvGrpSpPr/>
          <p:nvPr/>
        </p:nvGrpSpPr>
        <p:grpSpPr>
          <a:xfrm>
            <a:off x="529380" y="2736108"/>
            <a:ext cx="2693476" cy="161583"/>
            <a:chOff x="529380" y="3255542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DD75FAB-2650-9CF9-6C00-6675044D3EF8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45F58C-F09C-0FDF-6A96-7C98D63E32DB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08074B7-FE2C-4D1E-1AC3-25BFDEECCEF3}"/>
              </a:ext>
            </a:extLst>
          </p:cNvPr>
          <p:cNvGrpSpPr/>
          <p:nvPr/>
        </p:nvGrpSpPr>
        <p:grpSpPr>
          <a:xfrm>
            <a:off x="529380" y="2987506"/>
            <a:ext cx="2693476" cy="161583"/>
            <a:chOff x="529380" y="3506940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630311-3EE5-B3FF-ACF6-050BE8DF8406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1CD411D-3B21-DE95-41FA-4BF98A0A4772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899DA19-05AD-4BDA-3391-6D96EB969F9E}"/>
              </a:ext>
            </a:extLst>
          </p:cNvPr>
          <p:cNvGrpSpPr/>
          <p:nvPr/>
        </p:nvGrpSpPr>
        <p:grpSpPr>
          <a:xfrm>
            <a:off x="529380" y="3238904"/>
            <a:ext cx="2693476" cy="161583"/>
            <a:chOff x="529380" y="3758338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B613084-ACA1-9179-D8F4-67EA95A0CB89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FF6D896-DB7C-A305-310E-68E018FFE5AB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CF6B467-AD63-3724-A9AF-B0B086F02844}"/>
              </a:ext>
            </a:extLst>
          </p:cNvPr>
          <p:cNvGrpSpPr/>
          <p:nvPr/>
        </p:nvGrpSpPr>
        <p:grpSpPr>
          <a:xfrm>
            <a:off x="529380" y="3490300"/>
            <a:ext cx="2693476" cy="161583"/>
            <a:chOff x="529380" y="4009734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BC5F29B-4306-C941-968D-151576EB6964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7AA596D-8202-B0E5-B8EF-B31AAB6CEF28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BB0501C-6878-75DF-A719-2E0DC11DEA2A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0B80979-50D7-1923-4838-A6B375DB77B5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11BCE39-C8A8-2478-F2DA-D69F75A871A3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3DEE7E-E426-B17C-7B79-6187B0422196}"/>
              </a:ext>
            </a:extLst>
          </p:cNvPr>
          <p:cNvSpPr txBox="1"/>
          <p:nvPr/>
        </p:nvSpPr>
        <p:spPr>
          <a:xfrm rot="16200000">
            <a:off x="159800" y="4184377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9F2DF1-E04C-0781-602F-15F8879E3BE9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E9272C-43EA-EEF5-A652-0DAFDC1974C9}"/>
              </a:ext>
            </a:extLst>
          </p:cNvPr>
          <p:cNvSpPr txBox="1"/>
          <p:nvPr/>
        </p:nvSpPr>
        <p:spPr>
          <a:xfrm rot="16200000">
            <a:off x="3360781" y="40560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3E6EE0-34B7-42B2-EC9E-F7CEA53BA7FE}"/>
              </a:ext>
            </a:extLst>
          </p:cNvPr>
          <p:cNvCxnSpPr>
            <a:cxnSpLocks/>
            <a:stCxn id="3" idx="3"/>
            <a:endCxn id="87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40EE465-F8D6-B46D-9410-59D9033B11D3}"/>
              </a:ext>
            </a:extLst>
          </p:cNvPr>
          <p:cNvCxnSpPr>
            <a:cxnSpLocks/>
            <a:stCxn id="90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B8CF422-1B40-8220-8CF1-65BBDF3B0BAB}"/>
              </a:ext>
            </a:extLst>
          </p:cNvPr>
          <p:cNvCxnSpPr>
            <a:cxnSpLocks/>
            <a:stCxn id="11" idx="0"/>
            <a:endCxn id="10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9BA42C6B-B366-FDD9-BD3E-B13DD5B40735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3E2FD9E-92F5-335A-D345-4C1F8D6D0343}"/>
              </a:ext>
            </a:extLst>
          </p:cNvPr>
          <p:cNvCxnSpPr>
            <a:cxnSpLocks/>
            <a:stCxn id="81" idx="2"/>
            <a:endCxn id="12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317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03A49-BDE2-8CC1-487E-258B1929A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B14B88D-48F9-B9C1-A47D-80ADD70A39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FE9C982-E9A1-86C8-DE7C-2BE0BD63C4C5}"/>
              </a:ext>
            </a:extLst>
          </p:cNvPr>
          <p:cNvSpPr/>
          <p:nvPr/>
        </p:nvSpPr>
        <p:spPr>
          <a:xfrm>
            <a:off x="404002" y="1022763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D6EC88-B7B6-0C21-03F6-86302284F09C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2144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E6B982CE-CE29-3F82-4F6A-F094301EE556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249950"/>
            <a:chExt cx="2693476" cy="1615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397D30-7525-DD6C-EDD6-0A1673898A83}"/>
                </a:ext>
              </a:extLst>
            </p:cNvPr>
            <p:cNvSpPr txBox="1"/>
            <p:nvPr/>
          </p:nvSpPr>
          <p:spPr>
            <a:xfrm>
              <a:off x="529380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FP91</a:t>
              </a:r>
              <a:endParaRPr lang="nl-NL" sz="16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003DD62-DED8-C58E-90B8-F1EF12ADB549}"/>
                </a:ext>
              </a:extLst>
            </p:cNvPr>
            <p:cNvSpPr txBox="1"/>
            <p:nvPr/>
          </p:nvSpPr>
          <p:spPr>
            <a:xfrm>
              <a:off x="1878539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EF51605-2C73-C223-3F8B-F109BFF29652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501348"/>
            <a:chExt cx="2693476" cy="1615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38CDB2-396E-C837-A9B5-AC74E6AC70AB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5A7C3E-28C0-AAF4-5621-084A88AE3668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C50FA2-9052-586E-1A6D-F93DA1B08235}"/>
              </a:ext>
            </a:extLst>
          </p:cNvPr>
          <p:cNvGrpSpPr/>
          <p:nvPr/>
        </p:nvGrpSpPr>
        <p:grpSpPr>
          <a:xfrm>
            <a:off x="529380" y="2233312"/>
            <a:ext cx="2693476" cy="161583"/>
            <a:chOff x="529380" y="2752746"/>
            <a:chExt cx="2693476" cy="1615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959ABD-31A2-2020-DE52-8992CF61A98F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CDF3E16-8144-974C-9B01-BA32C53048F1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3C1DCDE-8087-0491-66AA-87D2862B6544}"/>
              </a:ext>
            </a:extLst>
          </p:cNvPr>
          <p:cNvGrpSpPr/>
          <p:nvPr/>
        </p:nvGrpSpPr>
        <p:grpSpPr>
          <a:xfrm>
            <a:off x="529380" y="2484710"/>
            <a:ext cx="2693476" cy="161583"/>
            <a:chOff x="529380" y="3004144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CFEBB9-EA65-9E43-F233-D2D87B34276E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B1D93C-1E9E-4DFF-45CC-3A4664E17D54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00C7507-58E0-0C78-9AF5-98572747DFA4}"/>
              </a:ext>
            </a:extLst>
          </p:cNvPr>
          <p:cNvGrpSpPr/>
          <p:nvPr/>
        </p:nvGrpSpPr>
        <p:grpSpPr>
          <a:xfrm>
            <a:off x="529380" y="2736108"/>
            <a:ext cx="2693476" cy="161583"/>
            <a:chOff x="529380" y="3255542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C72CD20-0E86-4169-A69C-F02D34A3A55F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CCA25E8-60D2-B434-462D-C21BFDA910A8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7C0F9DC-702B-C116-5B79-00F66D331A39}"/>
              </a:ext>
            </a:extLst>
          </p:cNvPr>
          <p:cNvGrpSpPr/>
          <p:nvPr/>
        </p:nvGrpSpPr>
        <p:grpSpPr>
          <a:xfrm>
            <a:off x="529380" y="2987506"/>
            <a:ext cx="2693476" cy="161583"/>
            <a:chOff x="529380" y="3506940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81D86C-EF8A-C069-9A9F-96B750FA0ED7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D0F27F-BDED-4EAC-9D10-2F191C7553B8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A595AA2-94AF-CEC7-F182-E7FF83489570}"/>
              </a:ext>
            </a:extLst>
          </p:cNvPr>
          <p:cNvGrpSpPr/>
          <p:nvPr/>
        </p:nvGrpSpPr>
        <p:grpSpPr>
          <a:xfrm>
            <a:off x="529380" y="3238904"/>
            <a:ext cx="2693476" cy="161583"/>
            <a:chOff x="529380" y="3758338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467F98E-0A8D-3E33-9890-D6A0BD7F450E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0562C35-E4A1-6A75-2E49-43813FE98653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20D17FA-7E3F-CA82-7A6F-1475913B805C}"/>
              </a:ext>
            </a:extLst>
          </p:cNvPr>
          <p:cNvGrpSpPr/>
          <p:nvPr/>
        </p:nvGrpSpPr>
        <p:grpSpPr>
          <a:xfrm>
            <a:off x="529380" y="3490300"/>
            <a:ext cx="2693476" cy="161583"/>
            <a:chOff x="529380" y="4009734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8C7F65D-DDF2-2C9C-0F3A-3FE8CD8343FB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31F1DDF-C1E1-FBA5-F2B5-FC8DD71F0E50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2F97055-56F3-36DF-CD21-74972A790DCF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D093195-59FD-C9C0-5E29-0D5D91779EAA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01D189E-7BA8-57FF-D83F-A08525AD8BF7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A4BBB8-518F-C907-87D4-86F012D9F66A}"/>
              </a:ext>
            </a:extLst>
          </p:cNvPr>
          <p:cNvSpPr txBox="1"/>
          <p:nvPr/>
        </p:nvSpPr>
        <p:spPr>
          <a:xfrm rot="16200000">
            <a:off x="159800" y="4184377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3F4AD5-5CE4-04BE-A8A0-5082B2C47978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B85A2D-D9BB-C3AB-7152-4CF91FECE258}"/>
              </a:ext>
            </a:extLst>
          </p:cNvPr>
          <p:cNvSpPr txBox="1"/>
          <p:nvPr/>
        </p:nvSpPr>
        <p:spPr>
          <a:xfrm rot="16200000">
            <a:off x="3360781" y="40560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4271D94-2856-89C9-E858-1DF376AB36B7}"/>
              </a:ext>
            </a:extLst>
          </p:cNvPr>
          <p:cNvSpPr/>
          <p:nvPr/>
        </p:nvSpPr>
        <p:spPr>
          <a:xfrm>
            <a:off x="529401" y="1687202"/>
            <a:ext cx="2701962" cy="25291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D2FB4826-6079-D99A-89BE-12E50D00848E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CA0C3266-A809-0614-351B-1B204B2EF162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Landhoofd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ADE35B0-EF29-0DB8-AD89-FEE322EB298E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Brugligger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622DEF01-DB1D-C6B4-9C39-4F71423D5AA4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Oplegging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7F6CA3D-322A-0F39-92AB-693292624E38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Brugdeel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FC1A6139-304E-2082-66B7-7FE44D3080D7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1A2EE95-60CB-8BC3-17CC-1CCA6F26B4FA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8BCE3CB6-C53B-529A-86F4-8FF8648F5B83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Leuning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E294F6B2-1452-E2E5-B0F7-5A6CA0526E87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Brugdekvoeg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EC2D95C-DFEC-5DA2-D92B-F6D437327D19}"/>
              </a:ext>
            </a:extLst>
          </p:cNvPr>
          <p:cNvCxnSpPr>
            <a:cxnSpLocks/>
            <a:stCxn id="80" idx="3"/>
            <a:endCxn id="76" idx="3"/>
          </p:cNvCxnSpPr>
          <p:nvPr/>
        </p:nvCxnSpPr>
        <p:spPr>
          <a:xfrm>
            <a:off x="5457217" y="611228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E4BF1C11-F7EC-102B-10CE-72EA5967AB09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616C116-DC05-1CAE-B7E2-BF72D34A9944}"/>
              </a:ext>
            </a:extLst>
          </p:cNvPr>
          <p:cNvCxnSpPr>
            <a:cxnSpLocks/>
            <a:stCxn id="35" idx="2"/>
            <a:endCxn id="69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15F06C2-12DB-6662-8C4E-C4C67A2FA114}"/>
              </a:ext>
            </a:extLst>
          </p:cNvPr>
          <p:cNvCxnSpPr>
            <a:cxnSpLocks/>
            <a:stCxn id="36" idx="0"/>
            <a:endCxn id="37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82E2549-A2C3-521B-D0FB-1CD9119F2100}"/>
              </a:ext>
            </a:extLst>
          </p:cNvPr>
          <p:cNvCxnSpPr>
            <a:cxnSpLocks/>
            <a:stCxn id="37" idx="3"/>
            <a:endCxn id="35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A22EDF1-79BD-E594-15FE-BF2A74686B4D}"/>
              </a:ext>
            </a:extLst>
          </p:cNvPr>
          <p:cNvCxnSpPr>
            <a:cxnSpLocks/>
            <a:stCxn id="38" idx="3"/>
            <a:endCxn id="66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D7475A6-29BA-CF1A-26AA-D1AA34F9774D}"/>
              </a:ext>
            </a:extLst>
          </p:cNvPr>
          <p:cNvCxnSpPr>
            <a:cxnSpLocks/>
            <a:stCxn id="64" idx="3"/>
            <a:endCxn id="6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8383A15-5B46-9479-8E73-A6CF8DAB5941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3ED8D88A-75C8-4957-A80E-5C4DA22C5924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B730B13-F0BF-20FF-34C1-4DEBF2F0F9B5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Ligt op</a:t>
            </a:r>
            <a:endParaRPr lang="nl-NL" sz="1600" i="1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982E74D-9C8A-2076-1EE9-3CE2C3CE2D85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Bevestiging</a:t>
            </a:r>
            <a:endParaRPr lang="nl-NL" sz="1600" i="1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CE774ED-3A47-867D-CF91-FBD433E7213C}"/>
              </a:ext>
            </a:extLst>
          </p:cNvPr>
          <p:cNvCxnSpPr>
            <a:cxnSpLocks/>
            <a:stCxn id="77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4DBF8B35-25E2-00E0-2320-04C877D9719E}"/>
              </a:ext>
            </a:extLst>
          </p:cNvPr>
          <p:cNvSpPr/>
          <p:nvPr/>
        </p:nvSpPr>
        <p:spPr>
          <a:xfrm>
            <a:off x="4293137" y="44807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AD75176-A159-B5E5-9952-5AC085E28E89}"/>
              </a:ext>
            </a:extLst>
          </p:cNvPr>
          <p:cNvCxnSpPr>
            <a:cxnSpLocks/>
            <a:stCxn id="33" idx="3"/>
            <a:endCxn id="65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C51C2C2-E329-15C3-6B0D-DCBF46363260}"/>
              </a:ext>
            </a:extLst>
          </p:cNvPr>
          <p:cNvCxnSpPr>
            <a:cxnSpLocks/>
            <a:stCxn id="33" idx="3"/>
            <a:endCxn id="77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86C1185-3263-63DB-54B1-81DE51D1ABE2}"/>
              </a:ext>
            </a:extLst>
          </p:cNvPr>
          <p:cNvCxnSpPr>
            <a:cxnSpLocks/>
            <a:stCxn id="78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5A8DC6D-3178-158B-AF5E-2AA41A76C384}"/>
              </a:ext>
            </a:extLst>
          </p:cNvPr>
          <p:cNvCxnSpPr>
            <a:cxnSpLocks/>
            <a:stCxn id="64" idx="0"/>
            <a:endCxn id="38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8BA9E71C-45C4-AD43-1737-FFD39AC84690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828F69C-3783-05B0-05F4-0133759CE9D6}"/>
              </a:ext>
            </a:extLst>
          </p:cNvPr>
          <p:cNvCxnSpPr>
            <a:cxnSpLocks/>
            <a:stCxn id="89" idx="2"/>
            <a:endCxn id="65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500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B22D-B9FE-C495-AC98-C71ADCD03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75EB45B-3B5B-40EA-26FB-5A8751C81E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3D651B1-466F-47BC-E4CF-0A7B26149237}"/>
              </a:ext>
            </a:extLst>
          </p:cNvPr>
          <p:cNvSpPr/>
          <p:nvPr/>
        </p:nvSpPr>
        <p:spPr>
          <a:xfrm>
            <a:off x="404002" y="1022763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E6680B-C87A-0FD1-A00C-F9D5E80CA847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2144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grpSp>
        <p:nvGrpSpPr>
          <p:cNvPr id="43" name="Group 42">
            <a:extLst>
              <a:ext uri="{FF2B5EF4-FFF2-40B4-BE49-F238E27FC236}">
                <a16:creationId xmlns:a16="http://schemas.microsoft.com/office/drawing/2014/main" id="{E84498FB-DD01-53DD-89A7-28BD54E41ED1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501348"/>
            <a:chExt cx="2693476" cy="1615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BDC33AE-BF4A-77CA-9CE0-454C6531063B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151CC87-35B0-56CF-51FE-59C9E7EA9771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4D43331-6581-C0D0-1E25-439B1DA8E138}"/>
              </a:ext>
            </a:extLst>
          </p:cNvPr>
          <p:cNvGrpSpPr/>
          <p:nvPr/>
        </p:nvGrpSpPr>
        <p:grpSpPr>
          <a:xfrm>
            <a:off x="529380" y="2233312"/>
            <a:ext cx="2693476" cy="161583"/>
            <a:chOff x="529380" y="2752746"/>
            <a:chExt cx="2693476" cy="1615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F4241FE-29FA-D971-96BE-B68DDCF3E811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C81B3E7-D525-A703-FC11-44FF50F655BF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8F758E3-7EB9-6D2C-56AC-790C0B987868}"/>
              </a:ext>
            </a:extLst>
          </p:cNvPr>
          <p:cNvGrpSpPr/>
          <p:nvPr/>
        </p:nvGrpSpPr>
        <p:grpSpPr>
          <a:xfrm>
            <a:off x="529380" y="2484710"/>
            <a:ext cx="2693476" cy="161583"/>
            <a:chOff x="529380" y="3004144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4E7981-C9A2-A140-822F-3F2D45A31108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5797C0A-DBE6-BF7F-F801-A62FBD28BF29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126B9D-4932-C56C-AA16-E4B167B1A048}"/>
              </a:ext>
            </a:extLst>
          </p:cNvPr>
          <p:cNvGrpSpPr/>
          <p:nvPr/>
        </p:nvGrpSpPr>
        <p:grpSpPr>
          <a:xfrm>
            <a:off x="529380" y="2736108"/>
            <a:ext cx="2693476" cy="161583"/>
            <a:chOff x="529380" y="3255542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5F4DF3-A65A-06BD-8AAF-E3E484FC6369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188AF74-2FCA-083C-A85F-30393D9D21EA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DB3B831-5BDB-5EAC-0B8C-2781D070C144}"/>
              </a:ext>
            </a:extLst>
          </p:cNvPr>
          <p:cNvGrpSpPr/>
          <p:nvPr/>
        </p:nvGrpSpPr>
        <p:grpSpPr>
          <a:xfrm>
            <a:off x="529380" y="2987506"/>
            <a:ext cx="2693476" cy="161583"/>
            <a:chOff x="529380" y="3506940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3AC8A4A-69EC-226E-BEC0-EA0FB77CCEF7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0E8E89-EBBE-AF94-42A4-020F8DC88107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D7E6CD9-600D-3C6E-549C-831A19D8B270}"/>
              </a:ext>
            </a:extLst>
          </p:cNvPr>
          <p:cNvGrpSpPr/>
          <p:nvPr/>
        </p:nvGrpSpPr>
        <p:grpSpPr>
          <a:xfrm>
            <a:off x="529380" y="3238904"/>
            <a:ext cx="2693476" cy="161583"/>
            <a:chOff x="529380" y="3758338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3C5628B-CE91-BFD5-034F-718E345371C1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6B4BF20-6EA9-4582-0438-430F47B3B2DF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C38B787-B446-CF71-7C73-D06AF7C1C274}"/>
              </a:ext>
            </a:extLst>
          </p:cNvPr>
          <p:cNvGrpSpPr/>
          <p:nvPr/>
        </p:nvGrpSpPr>
        <p:grpSpPr>
          <a:xfrm>
            <a:off x="529380" y="3490300"/>
            <a:ext cx="2693476" cy="161583"/>
            <a:chOff x="529380" y="4009734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A9CDF6B-E49C-42CB-6847-669A7577014B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9953C52-370C-91A1-750D-3381F6232BA8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542E490-92DD-5727-D143-D65C5A3A00A5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36CF04A-6741-45A6-AC5B-9949C31E12A8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EF39EFD-0DC3-4E1B-B939-24CC535695DA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3D61C5-2A25-6457-51CB-61ECFD6C4D32}"/>
              </a:ext>
            </a:extLst>
          </p:cNvPr>
          <p:cNvSpPr txBox="1"/>
          <p:nvPr/>
        </p:nvSpPr>
        <p:spPr>
          <a:xfrm rot="16200000">
            <a:off x="159800" y="4184377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458FCB-925F-847D-EF41-A8C625A25D06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85F5A8-8EC5-3E7A-C861-2098E03AD9FC}"/>
              </a:ext>
            </a:extLst>
          </p:cNvPr>
          <p:cNvSpPr txBox="1"/>
          <p:nvPr/>
        </p:nvSpPr>
        <p:spPr>
          <a:xfrm rot="16200000">
            <a:off x="3360781" y="40560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24F6912-C576-9EA2-F0E6-60ECAE142D9B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249950"/>
            <a:chExt cx="2693476" cy="16158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79BF28D-6102-5C15-509C-28D223C5D5C8}"/>
                </a:ext>
              </a:extLst>
            </p:cNvPr>
            <p:cNvSpPr txBox="1"/>
            <p:nvPr/>
          </p:nvSpPr>
          <p:spPr>
            <a:xfrm>
              <a:off x="529380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FP91</a:t>
              </a:r>
              <a:endParaRPr lang="nl-NL" sz="16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0F95E6-2B48-0252-7124-6D7127565B3D}"/>
                </a:ext>
              </a:extLst>
            </p:cNvPr>
            <p:cNvSpPr txBox="1"/>
            <p:nvPr/>
          </p:nvSpPr>
          <p:spPr>
            <a:xfrm>
              <a:off x="1878539" y="224995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D21C9C6-C9CE-3AE3-83E9-AF3F169A882A}"/>
              </a:ext>
            </a:extLst>
          </p:cNvPr>
          <p:cNvSpPr/>
          <p:nvPr/>
        </p:nvSpPr>
        <p:spPr>
          <a:xfrm>
            <a:off x="529401" y="1687202"/>
            <a:ext cx="2701962" cy="25291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042C02A-A45D-D01F-F5EA-60D1074A43F6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11CC1973-BAEE-FF3A-7D52-FCD6A0950B9B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Landhoofd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1E67489F-DA95-9993-5715-E82012CE5E0A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Brugligger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E69CD32B-1147-198C-15D3-8E9DC53A7C3F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Oplegging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27B752F0-6239-A3F1-4445-EBC97AE21E95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Brugdeel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391650CB-9B14-22A1-9010-0C6F19C52FD8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0FE07462-664B-5AB8-D855-8E44F5851642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74249D9A-5A22-EB24-3EC8-EA8A1EFD1262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Leuning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EAED0011-0CA2-6F1D-3B69-41D1A491DE14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Brugdekvoeg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5A0AFB3-0A1B-904E-6F85-F24498322C27}"/>
              </a:ext>
            </a:extLst>
          </p:cNvPr>
          <p:cNvCxnSpPr>
            <a:cxnSpLocks/>
            <a:stCxn id="88" idx="3"/>
            <a:endCxn id="80" idx="3"/>
          </p:cNvCxnSpPr>
          <p:nvPr/>
        </p:nvCxnSpPr>
        <p:spPr>
          <a:xfrm>
            <a:off x="5457217" y="611228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04C82A33-6335-7F0B-30BE-1F77588B336A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D9090205-3EF7-80A3-25BF-F07526790951}"/>
              </a:ext>
            </a:extLst>
          </p:cNvPr>
          <p:cNvCxnSpPr>
            <a:cxnSpLocks/>
            <a:stCxn id="64" idx="2"/>
            <a:endCxn id="73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D3E20A8-EF09-E7F6-FAF1-A0D8F3FA2E77}"/>
              </a:ext>
            </a:extLst>
          </p:cNvPr>
          <p:cNvCxnSpPr>
            <a:cxnSpLocks/>
            <a:stCxn id="65" idx="0"/>
            <a:endCxn id="66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3C387AC-A226-20CF-9A78-E957FD8D727F}"/>
              </a:ext>
            </a:extLst>
          </p:cNvPr>
          <p:cNvCxnSpPr>
            <a:cxnSpLocks/>
            <a:stCxn id="66" idx="3"/>
            <a:endCxn id="64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552720EF-2EE6-BE7F-F396-78B1F09ADF70}"/>
              </a:ext>
            </a:extLst>
          </p:cNvPr>
          <p:cNvCxnSpPr>
            <a:cxnSpLocks/>
            <a:stCxn id="67" idx="3"/>
            <a:endCxn id="70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975F213-DF04-9094-1F75-647EB6B11BF5}"/>
              </a:ext>
            </a:extLst>
          </p:cNvPr>
          <p:cNvCxnSpPr>
            <a:cxnSpLocks/>
            <a:stCxn id="68" idx="3"/>
            <a:endCxn id="71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5D7DE62-D5BE-4439-9A55-4EE402F3AAC5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5B4832DA-1902-C234-916B-E2CAE793EC28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96BC3C-8C9C-D385-13C6-919AE79FCE92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Ligt op</a:t>
            </a:r>
            <a:endParaRPr lang="nl-NL" sz="1600" i="1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A3AF58-58D4-D82C-E821-A165CAEE3765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Bevestiging</a:t>
            </a:r>
            <a:endParaRPr lang="nl-NL" sz="1600" i="1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4FA5230-7B45-86B8-1C36-CBD1D03AC6F9}"/>
              </a:ext>
            </a:extLst>
          </p:cNvPr>
          <p:cNvCxnSpPr>
            <a:cxnSpLocks/>
            <a:stCxn id="81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3B4A150D-738C-7819-1839-57EA922874E6}"/>
              </a:ext>
            </a:extLst>
          </p:cNvPr>
          <p:cNvSpPr/>
          <p:nvPr/>
        </p:nvSpPr>
        <p:spPr>
          <a:xfrm>
            <a:off x="4293137" y="44807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E532751-457E-73E2-20C5-EB56E7F5932A}"/>
              </a:ext>
            </a:extLst>
          </p:cNvPr>
          <p:cNvCxnSpPr>
            <a:cxnSpLocks/>
            <a:stCxn id="38" idx="3"/>
            <a:endCxn id="69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20CA039E-F883-82F1-2F7F-5F47B43A9530}"/>
              </a:ext>
            </a:extLst>
          </p:cNvPr>
          <p:cNvCxnSpPr>
            <a:cxnSpLocks/>
            <a:stCxn id="38" idx="3"/>
            <a:endCxn id="81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22ABBCC-C548-8505-214F-A000BA9F92DF}"/>
              </a:ext>
            </a:extLst>
          </p:cNvPr>
          <p:cNvCxnSpPr>
            <a:cxnSpLocks/>
            <a:stCxn id="82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94B6EBF-DC02-5E5C-C50C-B364A795E8CC}"/>
              </a:ext>
            </a:extLst>
          </p:cNvPr>
          <p:cNvCxnSpPr>
            <a:cxnSpLocks/>
            <a:stCxn id="68" idx="0"/>
            <a:endCxn id="67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1704918B-8DF1-8384-64E2-27696CC5CC3A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76F2EB5-9323-FBFC-8367-0A155A9D4439}"/>
              </a:ext>
            </a:extLst>
          </p:cNvPr>
          <p:cNvCxnSpPr>
            <a:cxnSpLocks/>
            <a:stCxn id="96" idx="2"/>
            <a:endCxn id="69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116535"/>
      </p:ext>
    </p:extLst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896 0.49413 " pathEditMode="relative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896 0.49413 " pathEditMode="relative" ptsTypes="AA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27468-1083-336F-8ED6-50A47855A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60E0F5-8E87-1E8E-61A3-0E97E4F63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A13028-DC51-6BC8-845A-3BC624D4FEC4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06FDE5-4832-1194-B987-4B91EE71C81F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8112DF8-6067-A82E-C38D-1A3783009CE9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F73630D-6F9F-0271-34A0-9583CB501223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1763216-389E-E936-6856-A0D95A65DF4F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4E4BE3-4EDB-5E6C-CBDB-96FB1D96326D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1BB9AD-F621-EFF5-60A6-672C9A0D96F1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6D269D-2E59-D5DA-EABC-B32DF40352A9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C04F6F5-7D14-AD2D-A8C2-E97FC4C153FD}"/>
              </a:ext>
            </a:extLst>
          </p:cNvPr>
          <p:cNvGrpSpPr/>
          <p:nvPr/>
        </p:nvGrpSpPr>
        <p:grpSpPr>
          <a:xfrm>
            <a:off x="1019026" y="4242036"/>
            <a:ext cx="2337732" cy="246221"/>
            <a:chOff x="529380" y="2207631"/>
            <a:chExt cx="2337732" cy="246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9A7E8EC-4A3E-33A2-4A5D-0DB89D957435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8EE5D2B-9F50-BE15-EBBF-F3542293C368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D8AF479-4E2B-9E93-7B49-7CCAAA9A5CF7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501348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354724-8268-E2E8-E66B-9DC2DFDAAE66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4981CBF-8D99-2814-C4E0-6DA37876AFAF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D3AF2AA-7E78-3833-B5C1-0D900ADCA7F0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752746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089E655-1138-9DBE-1222-2A62D5A01E5E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2798990-EABA-60BD-6945-DB7FD7893BC3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AE38A78-FB43-AA55-1492-A0A7D066473D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004144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B21C602-5E14-3A5D-81AD-F432D6EF938C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4601817-D758-BB2F-8BEE-523CDA37D41A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9230FC-B8B2-EDD9-2693-33E3083ADC2A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255542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897A6C9-0F22-F372-9FF4-22859C9D86A4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D51174-590F-0D48-780C-CD3F301D2434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A62516D-2A4B-A7BE-FA9A-473527693A4D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3506940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788E1E8-4FBD-69C6-C2DC-60EC50C6D5A5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DD055A1-3B9E-0C17-B909-556B972F95E5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454ACB7-0DFF-F096-6D2D-EF772EF2C079}"/>
              </a:ext>
            </a:extLst>
          </p:cNvPr>
          <p:cNvGrpSpPr/>
          <p:nvPr/>
        </p:nvGrpSpPr>
        <p:grpSpPr>
          <a:xfrm>
            <a:off x="529380" y="2988000"/>
            <a:ext cx="2693476" cy="163590"/>
            <a:chOff x="529380" y="3756331"/>
            <a:chExt cx="2693476" cy="16359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0349A3E-62EA-83EE-5F11-F430A5A24F7D}"/>
                </a:ext>
              </a:extLst>
            </p:cNvPr>
            <p:cNvSpPr txBox="1"/>
            <p:nvPr/>
          </p:nvSpPr>
          <p:spPr>
            <a:xfrm>
              <a:off x="529380" y="3756331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D22DAA9-2503-51AC-08A8-2A372181E47A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5384D3-D3F2-A1F7-92D9-BC9FD896095E}"/>
              </a:ext>
            </a:extLst>
          </p:cNvPr>
          <p:cNvGrpSpPr/>
          <p:nvPr/>
        </p:nvGrpSpPr>
        <p:grpSpPr>
          <a:xfrm>
            <a:off x="529380" y="3241403"/>
            <a:ext cx="2693476" cy="161583"/>
            <a:chOff x="529380" y="4009734"/>
            <a:chExt cx="2693476" cy="16158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440144B-80FE-6793-522E-14C8C4C03FF9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A1C0ECD-72EB-96B2-A904-6D2C0F1A1709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42130C2-F154-3BE1-85FE-81D10B72772B}"/>
              </a:ext>
            </a:extLst>
          </p:cNvPr>
          <p:cNvSpPr/>
          <p:nvPr/>
        </p:nvSpPr>
        <p:spPr>
          <a:xfrm>
            <a:off x="1019025" y="4198188"/>
            <a:ext cx="2337732" cy="331983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1266C80C-77DC-9E9A-0C4B-3406DC94B9C2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A4EE14F1-39E2-F467-C4B4-BFB1646D5D6B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Landhoofd</a:t>
            </a:r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0CB592C1-71D9-4B06-988A-96EE5E493EEE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Brugligger</a:t>
            </a:r>
          </a:p>
        </p:txBody>
      </p:sp>
      <p:sp>
        <p:nvSpPr>
          <p:cNvPr id="129" name="Rounded Rectangle 128">
            <a:extLst>
              <a:ext uri="{FF2B5EF4-FFF2-40B4-BE49-F238E27FC236}">
                <a16:creationId xmlns:a16="http://schemas.microsoft.com/office/drawing/2014/main" id="{570D5326-06F8-1DD7-695D-E55FD5EE0E11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Oplegging</a:t>
            </a: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F04481D3-7B08-9995-8FB2-D714E664DB1C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Brugdeel</a:t>
            </a: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502F9F94-6202-01C2-FEE3-BFA28663C695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</a:t>
            </a: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0E55FEC0-928A-C3C8-9F35-94D625B3BF1E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8A1DBF79-87B7-6B55-105A-867F6D7FF439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Leuning</a:t>
            </a:r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5B3B55AA-73CB-AD89-2FBC-079FE37896C4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Brugdekvoeg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1EFDF3D8-686E-66BA-7E63-F4CF023FDC66}"/>
              </a:ext>
            </a:extLst>
          </p:cNvPr>
          <p:cNvCxnSpPr>
            <a:cxnSpLocks/>
            <a:stCxn id="147" idx="3"/>
            <a:endCxn id="143" idx="3"/>
          </p:cNvCxnSpPr>
          <p:nvPr/>
        </p:nvCxnSpPr>
        <p:spPr>
          <a:xfrm>
            <a:off x="5457217" y="611228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E31B81FB-9DB2-E75B-FB94-2D5AA92E3AB5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811962B9-D7C5-84A7-2D98-FE31182FEDDE}"/>
              </a:ext>
            </a:extLst>
          </p:cNvPr>
          <p:cNvCxnSpPr>
            <a:cxnSpLocks/>
            <a:stCxn id="127" idx="2"/>
            <a:endCxn id="136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5449EBB4-BA23-4B41-58F6-3A7FCCD3AE57}"/>
              </a:ext>
            </a:extLst>
          </p:cNvPr>
          <p:cNvCxnSpPr>
            <a:cxnSpLocks/>
            <a:stCxn id="128" idx="0"/>
            <a:endCxn id="129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6ECDDD44-949B-DD39-B03A-6393F028C9DB}"/>
              </a:ext>
            </a:extLst>
          </p:cNvPr>
          <p:cNvCxnSpPr>
            <a:cxnSpLocks/>
            <a:stCxn id="129" idx="3"/>
            <a:endCxn id="127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D89AC004-DD04-7015-35BE-5F563457FADE}"/>
              </a:ext>
            </a:extLst>
          </p:cNvPr>
          <p:cNvCxnSpPr>
            <a:cxnSpLocks/>
            <a:stCxn id="130" idx="3"/>
            <a:endCxn id="133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0E73B97A-AE0F-79FB-84E8-42C2B5C7A60D}"/>
              </a:ext>
            </a:extLst>
          </p:cNvPr>
          <p:cNvCxnSpPr>
            <a:cxnSpLocks/>
            <a:stCxn id="131" idx="3"/>
            <a:endCxn id="134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283F35B4-4D57-0D34-A79C-7009A6BC518A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44589990-3238-A848-3210-CFF50C18DE68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71C73F9-B5CB-6C96-EA01-779F3A6FD4EE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Ligt op</a:t>
            </a:r>
            <a:endParaRPr lang="nl-NL" sz="1600" i="1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F77A08C-8413-11A5-7D4C-3193766CBD66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Bevestiging</a:t>
            </a:r>
            <a:endParaRPr lang="nl-NL" sz="1600" i="1"/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0B822F37-E1E1-B017-5AE8-BD0B00FD8C6A}"/>
              </a:ext>
            </a:extLst>
          </p:cNvPr>
          <p:cNvCxnSpPr>
            <a:cxnSpLocks/>
            <a:stCxn id="144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468CF6F2-5B9F-33A3-5B9F-B767A361095D}"/>
              </a:ext>
            </a:extLst>
          </p:cNvPr>
          <p:cNvSpPr/>
          <p:nvPr/>
        </p:nvSpPr>
        <p:spPr>
          <a:xfrm>
            <a:off x="4293137" y="44807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23FFBCA3-6E57-E31D-A71D-822B35F1B805}"/>
              </a:ext>
            </a:extLst>
          </p:cNvPr>
          <p:cNvCxnSpPr>
            <a:cxnSpLocks/>
            <a:stCxn id="126" idx="3"/>
            <a:endCxn id="132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C5DFED51-09BF-7302-FB17-BDCB03CE3268}"/>
              </a:ext>
            </a:extLst>
          </p:cNvPr>
          <p:cNvCxnSpPr>
            <a:cxnSpLocks/>
            <a:stCxn id="126" idx="3"/>
            <a:endCxn id="144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82FC6066-C5AC-C6A1-393A-3F4E1DD59D35}"/>
              </a:ext>
            </a:extLst>
          </p:cNvPr>
          <p:cNvCxnSpPr>
            <a:cxnSpLocks/>
            <a:stCxn id="145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225C1C5A-BFC7-2785-1801-C004D0BAC99D}"/>
              </a:ext>
            </a:extLst>
          </p:cNvPr>
          <p:cNvCxnSpPr>
            <a:cxnSpLocks/>
            <a:stCxn id="131" idx="0"/>
            <a:endCxn id="130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9D1F1A5A-85B0-FDD0-7CC6-41DAE0D63596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35C7BA90-DE84-24D6-3A85-32B6B31334E9}"/>
              </a:ext>
            </a:extLst>
          </p:cNvPr>
          <p:cNvCxnSpPr>
            <a:cxnSpLocks/>
            <a:stCxn id="152" idx="2"/>
            <a:endCxn id="132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474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15A14-7739-D3F4-EE52-A6B0DAF11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BD0CFD1-4644-6C39-8899-E77383594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866A8BE-56C3-2AD4-3A47-7EDF04CB4D82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675627-F862-7724-0910-96BAC0A9C0A6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BE7BEC-ED2D-3374-F559-1DCF71E49E58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397B092-EBE8-E462-1591-9EFD9A9ABF96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B7D7065-2706-95F0-3A82-0D4159805942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E1BF81-E0C8-F17A-3BFC-614360E736E9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1C911F-9C9D-9EC4-52C6-3C772681F30B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2A3368-6201-92B6-8BCA-8BED36B0B3D4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3D52849-FBCA-A24F-C3CC-14EA9E485884}"/>
              </a:ext>
            </a:extLst>
          </p:cNvPr>
          <p:cNvGrpSpPr/>
          <p:nvPr/>
        </p:nvGrpSpPr>
        <p:grpSpPr>
          <a:xfrm>
            <a:off x="1019026" y="4242036"/>
            <a:ext cx="2337732" cy="246221"/>
            <a:chOff x="529380" y="2207631"/>
            <a:chExt cx="2337732" cy="246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4D312E4-5525-D351-9A70-E30D39965A30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61F7F56-C2F0-56C0-F107-99E14D172DC6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D0D823F-3466-352A-5A17-C02AE7130CC5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501348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811EFDB-38C6-4746-7468-0F947C294FF4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D298FA1-F9A2-5C54-D1CA-B3ECB72870AB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876E0D-11CB-BF40-8852-42D9054D49F8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752746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F1B5E79-59F1-8E5F-41B1-F9C4D920B246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2BF1B1F-C2AD-3C13-1C6D-C10371BAA0AC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C96154F-DC57-9B63-C705-4B069DE6BF78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004144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169088-3A67-6DCF-31D0-9DE9426980DB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3BA1E80-72FA-8B22-1889-474C71560943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000AFF8-FE56-DBDF-2BD5-831F5947E56E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255542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88C688F-B35C-0E8B-FFB0-D41DFBEC44AA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D97859-9AFF-4EC4-94FA-FEE15447971A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7305E64-232C-BB2D-C221-384DCC53AC80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3506940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AA76D91-7235-F771-E490-45AFEB551B73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53FD0D7-62B7-1B05-8224-1222A1F278DA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9E78911-C6E6-557D-51E3-62030D068CDD}"/>
              </a:ext>
            </a:extLst>
          </p:cNvPr>
          <p:cNvGrpSpPr/>
          <p:nvPr/>
        </p:nvGrpSpPr>
        <p:grpSpPr>
          <a:xfrm>
            <a:off x="529380" y="2988000"/>
            <a:ext cx="2693476" cy="161583"/>
            <a:chOff x="529380" y="3758338"/>
            <a:chExt cx="2693476" cy="16158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3A72DFA-F827-5E25-1C6E-8282923BA2CE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1568D0D-9F7B-485E-F2AE-C85349A10A1C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6FF0DB9-C98F-B7E4-3F5E-393DBB1B2DDC}"/>
              </a:ext>
            </a:extLst>
          </p:cNvPr>
          <p:cNvGrpSpPr/>
          <p:nvPr/>
        </p:nvGrpSpPr>
        <p:grpSpPr>
          <a:xfrm>
            <a:off x="529380" y="3241403"/>
            <a:ext cx="2693476" cy="161583"/>
            <a:chOff x="529380" y="4009734"/>
            <a:chExt cx="2693476" cy="16158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1DF8463-B156-3FD3-3123-BCFD6259B8CE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146C956-FFE4-57BE-9E6E-508E056E8D29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12EE9BF-AB9E-4A6F-4415-D143A5CF3BD3}"/>
              </a:ext>
            </a:extLst>
          </p:cNvPr>
          <p:cNvSpPr/>
          <p:nvPr/>
        </p:nvSpPr>
        <p:spPr>
          <a:xfrm>
            <a:off x="1798171" y="4198188"/>
            <a:ext cx="1558586" cy="331983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623D2A-3167-FDCC-5D2C-F70113B31050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F5C9A75-A9E7-CE46-7A49-DD69490D8A21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F6305CD-4D36-F72B-7F98-256A954265BE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A5F8BFD-A6CD-5B98-89E1-86E0701EBD53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9A710FD-766A-0B81-4329-30C739DA4F1A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E4C9A01-6190-C96C-5E69-B578EA1861CD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AFB5F17-ACCE-568B-AFA3-DBA069B77E2C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BD52B0-1463-8457-214A-4C137400252A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BA0DC77-55A5-4E67-1884-354FBF8F49FC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FDFC9BE-46E1-CF1F-585B-5911E93EAE39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7" y="611228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7543F57-648D-82AC-12F1-0C0A2537911B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6E8CE8-7CDC-6349-A0C3-9B0C59221972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B4501B6-633B-6F57-2219-B6F7E31993DC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7B1B234-DA31-98DA-7E1C-BCEF2CEBF2FF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0D3351D-1BF9-CFA9-1880-00D82F5BBA21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3995450-E8BA-2980-FB1B-C4DF42B403C1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60DD3EF-06EF-C8A6-D04F-EE2960D641E7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99A4A92-2BAC-6EDB-576E-95ECF61BCA4B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573D36-0E98-0BDD-82DE-DC806D2EF95A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Ligt op</a:t>
            </a:r>
            <a:endParaRPr lang="nl-NL" sz="1600" i="1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174CAA-8C57-CFE9-4754-5C03740CEFEC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Bevestiging</a:t>
            </a:r>
            <a:endParaRPr lang="nl-NL" sz="1600" i="1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44F6EC1-31AD-27AD-547F-3A1B2E7A3AC6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D168363-67EF-2667-D6FD-024273E15C52}"/>
              </a:ext>
            </a:extLst>
          </p:cNvPr>
          <p:cNvSpPr/>
          <p:nvPr/>
        </p:nvSpPr>
        <p:spPr>
          <a:xfrm>
            <a:off x="4293137" y="448072"/>
            <a:ext cx="1164080" cy="326311"/>
          </a:xfrm>
          <a:prstGeom prst="roundRect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6A13CC1-A6CB-6B6D-6FA8-1417F04516C5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6F7BF11-B601-3C30-2304-DFDE5D6FCBDC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A9AF2BE-EFE5-CE0E-9380-F45B9C9FCC9B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1DE718D-298C-2A5C-F8E3-B311CBDD3A93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BFFD904-C364-0541-11BA-B4988D9E2BEE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E48D589-4138-482F-F50A-66C7DB1E738A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768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5FA6E-0A5B-E0B8-8D2F-3063D0D35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0374056-5054-5D18-9B2B-E6C4ACDA26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DFE5C71-AF15-1EBF-7D29-72871290DEC2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FB306F8-12AA-DBC6-F24E-B9322EB5CF86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41B3769-BB0F-3BCD-A46C-025CBCA0E2C3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23A9D52-E2CF-2C3F-BDA8-19A2DA62E11D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35F6D1-BC4B-04CE-7452-C6E72F606498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E1C8D6-CC93-BEAE-5B99-9C4240CF1227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929F8-0F66-F243-A1B6-4A5F8BD1CE14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5C2D5D-0198-FAAF-EC26-2215949EDFA0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CF77D0-E600-16C3-2DA1-58FFFAF65C48}"/>
              </a:ext>
            </a:extLst>
          </p:cNvPr>
          <p:cNvGrpSpPr/>
          <p:nvPr/>
        </p:nvGrpSpPr>
        <p:grpSpPr>
          <a:xfrm>
            <a:off x="1019026" y="4242036"/>
            <a:ext cx="2337732" cy="246221"/>
            <a:chOff x="529380" y="2207631"/>
            <a:chExt cx="2337732" cy="246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FDD2EBE-F93A-BDA9-1073-3B7BC559E795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F3384A7-0017-4B2B-7D72-DBD3E7B688A1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9F298A1-A5D8-3893-AD63-38E5B78A5822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501348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E9408DF-5171-ED07-2566-619BA6A370B2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C7CD222-9FAB-7C82-932A-F648346628D9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F3EF720-706C-1FF3-2DA1-92E536BD91AA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752746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CB227AD-4483-4F35-DE9F-962B30B04C3F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EC26101-1B11-1EFD-804D-B476A4E0587A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53AD47-26D3-B15E-3A0D-7A59C12842CF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004144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7B0B36D-53F1-13E7-A8F3-E9082D5E7B6C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Landhoofd 1</a:t>
              </a:r>
              <a:endParaRPr lang="nl-NL" sz="16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40D2572-E883-B1EA-C4A8-CC318A3E206D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Landhoofd</a:t>
              </a:r>
              <a:endParaRPr lang="nl-NL" sz="1600" i="1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B876FA5-A309-8638-69A7-43675333FAC5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255542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BBB17C-5106-1E50-8864-65349A7E6D9B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356E8D2-786B-EEDD-2483-C3F0CD834303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DCB1BC4-4002-410D-0DD3-499A52C2B9BE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3506940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3AE7E11-1BB6-1B1D-3F5A-6D1D77570353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4C0E61C-2452-C1BF-9645-2B8759B82D04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AABB830-D800-D0AB-5AD5-3E7FC3541CB8}"/>
              </a:ext>
            </a:extLst>
          </p:cNvPr>
          <p:cNvGrpSpPr/>
          <p:nvPr/>
        </p:nvGrpSpPr>
        <p:grpSpPr>
          <a:xfrm>
            <a:off x="529380" y="2988000"/>
            <a:ext cx="2693476" cy="161583"/>
            <a:chOff x="529380" y="3758338"/>
            <a:chExt cx="2693476" cy="16158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5C737A3-CA07-31DB-B7EB-22FE66D231A5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FF92291-0E96-819D-CD8D-1CEF28DAD75E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91B0C30-0276-E558-D2B6-78BCD70E5ECF}"/>
              </a:ext>
            </a:extLst>
          </p:cNvPr>
          <p:cNvGrpSpPr/>
          <p:nvPr/>
        </p:nvGrpSpPr>
        <p:grpSpPr>
          <a:xfrm>
            <a:off x="529380" y="3241403"/>
            <a:ext cx="2693476" cy="161583"/>
            <a:chOff x="529380" y="4009734"/>
            <a:chExt cx="2693476" cy="16158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3EC44A0-D5DF-CB1C-3C6D-7642F7014C2D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StalenLigger1</a:t>
              </a:r>
              <a:endParaRPr lang="nl-NL" sz="16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084ECD-218B-2B25-6E1C-F9F09F2F5F1F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Brugligger</a:t>
              </a:r>
              <a:endParaRPr lang="nl-NL" sz="1600" i="1"/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4E9F491-E94F-2320-44D8-0421F45E1D40}"/>
              </a:ext>
            </a:extLst>
          </p:cNvPr>
          <p:cNvSpPr/>
          <p:nvPr/>
        </p:nvSpPr>
        <p:spPr>
          <a:xfrm>
            <a:off x="1798171" y="4198188"/>
            <a:ext cx="1558586" cy="331983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E6F609-DF1A-B84A-A586-882E1E4D65C3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4AC9CB-C79C-02EF-654A-EEBC52DFBF90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DDE192E-9BCD-D2D9-8D16-4B6DE2FAF46A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A194582-16DF-F4E0-9C49-9AF7495FA2C4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1567D1E-C7F9-F2DF-DC76-62A09BFF6EBD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CBD5CDF-D6DC-53BD-A10F-5564880BCF6D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03D3EAE-15D1-5D71-640B-8F81ACA5CEFC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461E866-0862-3DBC-8316-475BAB6D90EC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36501A8-A00A-5C19-C631-EC1A32196A68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65E3C93-6A71-A31F-22A1-C17434A62C7E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7" y="611228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09E99E0-8365-E14B-BD03-35B9357454D7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6D7BB13-B742-E208-C8AA-9DBC6E4057A3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4F85169-B85F-3570-60AF-7975EED161D8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2E05B6C-CD2D-E0C6-C59A-63B1B0BA804A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6744932-1629-2565-F55D-202C7E89A924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12B6B3-5F53-16B6-CC74-6E6ABF049235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547984-D7D6-709C-652E-4C53ED94CD89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5D7DB94-642E-DC78-FDA2-0F1966752EA9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ECCE99-243F-8236-5F35-6FBA28C0CD0F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Ligt op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2523DD-4E6E-D0F6-05C2-B9D3CC0721AE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Bevestiging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7B814BD-A95E-6737-B778-68BC11392148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C0C6E989-5BD7-D28E-DED9-3905A924EF19}"/>
              </a:ext>
            </a:extLst>
          </p:cNvPr>
          <p:cNvSpPr/>
          <p:nvPr/>
        </p:nvSpPr>
        <p:spPr>
          <a:xfrm>
            <a:off x="4293137" y="448072"/>
            <a:ext cx="1164080" cy="326311"/>
          </a:xfrm>
          <a:prstGeom prst="roundRect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4B32BF-82F2-6FFD-F78F-D7F5AF702B45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97AE080-F105-F482-4DF4-CA7BBE5FFDBD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AD150F3-E1C8-F778-6302-226EF6F583FE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23F76E1-A35E-96AC-5D2B-4F73FCE9560C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9D82CE1-C6C3-9907-39B0-1EFB932FC2AA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E5A037E-17F9-BAD1-7584-1222C0499D74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294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79EB-11BB-DD4C-F52C-764BAF44B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D2953C9-FE2B-2339-FB15-1D36A581BA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93FFE99-322A-F2BC-FA9D-B9A27CCC4859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87F227-2A80-000C-1057-D1BF043F216F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7D80CD0-EDF7-CEAD-CECC-DF80F7860016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D609223-42EF-65BA-6CCF-0F5E8D32FA62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7D98819-45E4-16D1-BB94-6891178A1156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DA297B-3A54-5638-C5F9-F795321E92AF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B70A2C-2912-4264-49AA-E4598D39C12F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77F902-A891-8C32-82AA-710412561AF6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6E59491-58EE-EB88-6DB1-FD62475B5475}"/>
              </a:ext>
            </a:extLst>
          </p:cNvPr>
          <p:cNvGrpSpPr/>
          <p:nvPr/>
        </p:nvGrpSpPr>
        <p:grpSpPr>
          <a:xfrm>
            <a:off x="1019026" y="4242036"/>
            <a:ext cx="2337732" cy="246221"/>
            <a:chOff x="529380" y="2207631"/>
            <a:chExt cx="2337732" cy="246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56837F-00CA-4825-FE29-AD48633CD617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1A46D0D-C9CC-73B2-C70F-CC7030D0051A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2F11BB7-7161-08A7-A5D6-E3FA2BCB23D6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501348"/>
            <a:chExt cx="2693476" cy="1615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CFD84B7-FE47-91D5-F94C-8E294F99A911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4962020-BA07-5E7C-9320-45254FEA62C8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0A7AECF-E40A-DA37-CBC9-73126080F972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752746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B818D7A-3452-078F-230B-0680F1E6CBD6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7A50BE5-24BD-0FCE-4967-B9380AB4DAC7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CF03927-01F1-475D-4D04-BE84B2654DF3}"/>
              </a:ext>
            </a:extLst>
          </p:cNvPr>
          <p:cNvGrpSpPr/>
          <p:nvPr/>
        </p:nvGrpSpPr>
        <p:grpSpPr>
          <a:xfrm>
            <a:off x="529380" y="2988000"/>
            <a:ext cx="2693476" cy="161583"/>
            <a:chOff x="529380" y="3004144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F400E20-693E-AA1F-0EB8-57978A729AA2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Landhoofd 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41CDE26-86D8-D8B4-E34B-1BF80A57628F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Landhoofd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49F8837-3E32-B057-28F7-E70550312FA8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255542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4239A02-3BF5-1FD5-AADE-139674322C41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68B3C03-D316-E800-C815-1884B7826ED3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053E1D5-7413-6437-CD0C-CB862A6DCA0E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506940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350838B-CAAB-B7FA-B5E0-2FF0480D8E2C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572A842-DC75-3609-8773-8F4988A7FEB7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77C20A-0D49-8495-B532-44276F119FC8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3758338"/>
            <a:chExt cx="2693476" cy="16158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B7AA3DC-3834-B4CA-3AB7-87F4C7E6F889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D9060BD-8F74-6153-F477-55E3F5EC9912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C997410-AF9F-09AC-B091-937B1984EE3A}"/>
              </a:ext>
            </a:extLst>
          </p:cNvPr>
          <p:cNvGrpSpPr/>
          <p:nvPr/>
        </p:nvGrpSpPr>
        <p:grpSpPr>
          <a:xfrm>
            <a:off x="529380" y="3241403"/>
            <a:ext cx="2693476" cy="161583"/>
            <a:chOff x="529380" y="4009734"/>
            <a:chExt cx="2693476" cy="16158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91C701E-A678-62EB-E7E7-E41E0E3B0C8B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StalenLigger1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0C84C29-CAE8-636C-A946-AF06EEB85CFB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Brugligger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151FA2-5E51-9996-4AF9-33A3056AD8E5}"/>
              </a:ext>
            </a:extLst>
          </p:cNvPr>
          <p:cNvSpPr/>
          <p:nvPr/>
        </p:nvSpPr>
        <p:spPr>
          <a:xfrm>
            <a:off x="1798171" y="4198188"/>
            <a:ext cx="1558586" cy="331983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428CD9-3628-B32A-04AE-9535144409FE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DD6185-D9DB-58CE-8625-F47F491C27CB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7B4998-EBA8-7F64-D610-D429ACBE275E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2E58BB2-BE16-91CD-B22C-05FF4F36D085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7953830-09AF-D0CE-364E-802B4B9D93F1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97A75EB-D5AF-E0C8-F20E-14A3147ADCED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8DEC2B9-31EC-35B3-8B97-8872AB98D118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6F76061-DBBB-7047-8BAA-9799ED547497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98F0828-9D74-66D6-8CC9-9FD544353D4A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842B04B-A601-F118-7268-0D5F856E5734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7" y="611228"/>
            <a:ext cx="1206642" cy="47502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3CC9BE9-408B-0A7D-1C8D-EC1057D0DA7B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60C4AB8-1F2E-4C5E-7347-982510C4A4DA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BC81A35-2226-04F1-6C07-DA07D8A50302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8B557DB-0580-2F54-D140-335BEC2C8DCE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E537E1-050C-5368-4E67-12799DBF6671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A0BDFAD-33F8-E9B8-3006-A7521B3714FE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484990F-0BA3-CE84-8048-F3EAABAA9F25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DD0A9D8-869C-BB3A-A438-C3B3E133494C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B0141B-AF3F-5FED-8571-3E50FCA79A53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Ligt op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50BD89-4A1A-4AD3-83ED-775A92432D76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Bevestiging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930F605-4B7B-F2D4-15A2-2A02D64D5369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D55B0ED-58A9-FCAE-23BD-D945BF5994F3}"/>
              </a:ext>
            </a:extLst>
          </p:cNvPr>
          <p:cNvSpPr/>
          <p:nvPr/>
        </p:nvSpPr>
        <p:spPr>
          <a:xfrm>
            <a:off x="4293137" y="448072"/>
            <a:ext cx="1164080" cy="326311"/>
          </a:xfrm>
          <a:prstGeom prst="roundRect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996BFCD-B5F8-6577-0859-5BFA24567C9C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4C8F1E0-7D2C-3E0E-B1A1-3719A975B0C5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4B499F7-4FE3-E009-C7A7-260440D893CA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FF68706-0798-4153-3E09-6AA76F47FBC4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7657466-FA21-5F51-CBE0-E0DB17D870B3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1CE94F6-489B-9FBE-5B73-7C4E0B004A86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531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0DCA9-3402-445E-EB03-6F2837FC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BD17B9B-EC8D-7B41-3A9F-8F2DE6AED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927451F-5946-7DE3-CF12-1594C0DB336D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B277DA-61BF-329A-71D9-FFE359D1EA92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3C47D8-8B2E-189E-1A39-01A3FD021C26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E6026A8-4217-F947-5332-97BE569295A6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C27E623-4F60-7312-E3EC-C73CB110FA46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FBB3C6-061D-82CD-38EF-E24A3D62C7A4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8E2974-0A39-B31F-8C70-A251509EA680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72123C-4FDB-F9FB-ECAD-73B6C791A746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B446C2-AA40-AF02-AB5E-403E3FEF2C00}"/>
              </a:ext>
            </a:extLst>
          </p:cNvPr>
          <p:cNvGrpSpPr/>
          <p:nvPr/>
        </p:nvGrpSpPr>
        <p:grpSpPr>
          <a:xfrm>
            <a:off x="1019026" y="4242036"/>
            <a:ext cx="2337732" cy="246221"/>
            <a:chOff x="529380" y="2207631"/>
            <a:chExt cx="2337732" cy="246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42A42BA-CA69-5D3C-E8A5-85AE271949AE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9AC1ABB-8ABE-CB37-20FC-2C496E92A221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CFBC39C-AB38-41BB-503B-7C301639213E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47B2C7E-5FE1-48F4-12DB-AED7804A2106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5CF7744-D74E-72F1-1BD1-3D1E03D97E7A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951AC26-FE66-15A6-4421-3B6650687315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C6AA1D4-43AD-1CD9-DADB-A4F35BE16ED9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4A37DBA-9C43-AB2F-2745-E64E0AF18F30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99CDEF3-3AF1-CC2C-0441-A3F806BFBC6A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494732-7AF4-C864-89DD-8CA2CEC335B2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04BA6A9-6FDF-CD16-4D26-A59B9B73A8A9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E81A3D-C7AC-2E44-07A0-D10935DAC5CA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9" y="608763"/>
            <a:ext cx="1206640" cy="477490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D5611CA-C31A-929A-6356-873F824A63DF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61B42AC-A70A-D273-891E-E24C5735B623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46B044D-DFCA-BD8F-AFFD-B359394BDC91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5BE5B02-8357-9603-9630-149FEE6DEC93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0AA5C01-E82A-7E9C-1104-23A7D7069C37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5C7778A-7128-4482-D04A-2B0AB84E2D38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42130FC-11E3-F7F7-4D8E-4EEEB0CB361D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8E62842-9EE4-BFC3-70B9-DF39FF335467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085B3F-5949-E36C-E293-09A682A01941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Ligt op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C9D72D-1518-05DA-9431-5FF7A7E82874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Bevestiging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5D408C3-7D87-9B04-C13A-8B60B1FC1C6E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DE4F0F57-1D8B-F970-9C7A-2DC0F9D1B2B3}"/>
              </a:ext>
            </a:extLst>
          </p:cNvPr>
          <p:cNvSpPr/>
          <p:nvPr/>
        </p:nvSpPr>
        <p:spPr>
          <a:xfrm>
            <a:off x="4293139" y="445607"/>
            <a:ext cx="1164080" cy="326311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D69EFA5-E231-4D4E-7224-AC3017DA7C49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3ADFA6F-E934-52B9-35D6-91DE975EBDEE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180AF29-7DCB-040F-DD80-33686DC26734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AD804B-A8D3-EAB2-0EBD-96809F7DE75E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2DF60CD6-F273-826D-F05E-F4447417E301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D49F5BB-4980-7257-ED47-5BAB763EE2B2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92C8E460-2084-8D68-8E62-0682DB764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527108"/>
              </p:ext>
            </p:extLst>
          </p:nvPr>
        </p:nvGraphicFramePr>
        <p:xfrm>
          <a:off x="4112812" y="4201398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6A8597F-5896-C1AF-7713-15A7AB8775C6}"/>
              </a:ext>
            </a:extLst>
          </p:cNvPr>
          <p:cNvSpPr/>
          <p:nvPr/>
        </p:nvSpPr>
        <p:spPr>
          <a:xfrm>
            <a:off x="4112812" y="4207187"/>
            <a:ext cx="1558586" cy="32877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2A4679F-9C2F-47E5-1B0E-518432DD921E}"/>
              </a:ext>
            </a:extLst>
          </p:cNvPr>
          <p:cNvCxnSpPr>
            <a:cxnSpLocks/>
            <a:stCxn id="45" idx="2"/>
            <a:endCxn id="41" idx="0"/>
          </p:cNvCxnSpPr>
          <p:nvPr/>
        </p:nvCxnSpPr>
        <p:spPr>
          <a:xfrm flipH="1">
            <a:off x="4892105" y="1208826"/>
            <a:ext cx="1176956" cy="299257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15E7452-AEF3-5C51-AF94-BF905BD08609}"/>
              </a:ext>
            </a:extLst>
          </p:cNvPr>
          <p:cNvSpPr/>
          <p:nvPr/>
        </p:nvSpPr>
        <p:spPr>
          <a:xfrm>
            <a:off x="5753746" y="947753"/>
            <a:ext cx="630630" cy="261073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8EBAE54-E5DD-EA95-8615-C491D3176E5A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501348"/>
            <a:chExt cx="2693476" cy="16158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4EAD12E-C3C1-17ED-8DE4-ED83FD9610DB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80911BE-14D5-27F7-CCBC-8C7DBB19FEE3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22B3B01-7733-8817-E0D3-9AECA11041ED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752746"/>
            <a:chExt cx="2693476" cy="16158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9103D91-3A2F-898C-DB6D-DFD56E7DA60C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DA7D56B-9DA5-C23C-0325-85A0881B8C7B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2DCC1B3-8134-CC39-6666-55D287891CFC}"/>
              </a:ext>
            </a:extLst>
          </p:cNvPr>
          <p:cNvGrpSpPr/>
          <p:nvPr/>
        </p:nvGrpSpPr>
        <p:grpSpPr>
          <a:xfrm>
            <a:off x="529380" y="2988000"/>
            <a:ext cx="2693476" cy="161583"/>
            <a:chOff x="529380" y="3004144"/>
            <a:chExt cx="2693476" cy="16158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D7F1DCB-9A51-D21B-8A5A-0C3159E5715D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Landhoofd 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11ABE6-3D8B-F0E2-8452-D98821F65939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Landhoofd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6FC845E-6973-6B75-F7C3-6295B8CA75F3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255542"/>
            <a:chExt cx="2693476" cy="16158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8FA7458-DE37-A47A-4804-A9C4B1247B38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C3998BB-3F68-890F-40DF-F80FC8BED1F9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63FDE64-2E12-4375-6AC5-E3C2A1449FB6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506940"/>
            <a:chExt cx="2693476" cy="16158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6B98A14-9775-1734-7968-19109E12736B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AE1EC79-6187-F22E-3AA5-8D1456ABB19D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33569E9-2844-E6C0-1999-1B72EAF7231B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3758338"/>
            <a:chExt cx="2693476" cy="16158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855FA32-74F1-5D06-8A0B-BD8655DB3CBE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9BD77C4-A10E-1759-B1AF-FB6E88B6F8FF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D592378-5858-8D6D-BD81-AC388A76DB02}"/>
              </a:ext>
            </a:extLst>
          </p:cNvPr>
          <p:cNvGrpSpPr/>
          <p:nvPr/>
        </p:nvGrpSpPr>
        <p:grpSpPr>
          <a:xfrm>
            <a:off x="529380" y="3241403"/>
            <a:ext cx="2693476" cy="161583"/>
            <a:chOff x="529380" y="4009734"/>
            <a:chExt cx="2693476" cy="16158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C3EF2A4-4AC1-A7AD-3D36-D3BE02A38F16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StalenLigger1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B9AEA86-CFBC-0E7D-87C5-8C5209510B5B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Brugligger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7376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191C-70E2-1803-687E-1F37F6B33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A2FC74A-B6FB-B91E-95AF-975D9A91B9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D7FAEE4-388E-A6C4-A86B-FD14B1412C75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AF8D43-D3FA-6590-32DF-73DB2CA1011E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337291D-ECAA-24D9-8D3E-C2D79C4232D2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741FE56-CF9F-C5D9-C7EC-50811934405D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B51D47F-ECFF-9703-8E6A-830937B26871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AE0DEB-87EA-46BA-5E7C-B968774BAE41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8E2120-4FFF-CDF3-7A0F-156FBFEAD869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C882DF-5C3A-D3CF-EF68-CAEAC847CBD3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EBED80C-F78A-945A-1FF6-6657DCE932C4}"/>
              </a:ext>
            </a:extLst>
          </p:cNvPr>
          <p:cNvGrpSpPr/>
          <p:nvPr/>
        </p:nvGrpSpPr>
        <p:grpSpPr>
          <a:xfrm>
            <a:off x="1019026" y="4006688"/>
            <a:ext cx="2337732" cy="246221"/>
            <a:chOff x="529380" y="2207631"/>
            <a:chExt cx="2337732" cy="246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AF6E8B-E0A4-4C8C-CD86-BF5FAF3FABAF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A0F1978-218A-CB3D-987D-2E73CEB0BB51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8975CA4-3BF8-218F-66B8-15BDCEDDD774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B5DDA0A-879B-23C6-BFD2-29AF73660BDA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7F72315-3BBE-6F5A-B51F-F190BAA37614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C9B56E3-0F95-73F2-3282-EC93EEAB56F3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63D4A80-3638-8006-361F-226BBAA2DD76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8C4377E-F0F8-1A4B-0D81-98B59DDDD754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1058FEA-AD44-F001-F883-78204EF0796E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B7E7897-89DB-AA65-DE02-A52E18D79167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1579E42-70FF-79EB-9F45-134166E9226F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4CE8F1C-FAA3-3EA0-A9BA-F8BB97B2D6A4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9" y="608763"/>
            <a:ext cx="1206640" cy="477490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9BC97DA-AC25-FD89-8955-D5CF07DCAD4E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7B30F0E-416B-6FA8-F43C-1B103E132058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405777-AE02-E4CA-5587-6DA3AED4D4B1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6BCC37-9233-CC8F-2F26-6F48A1B0504E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05C9ADE-1EA3-9E56-2549-988A5D7409B9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5BC266F-9736-3173-2F7B-044103CF6B38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76B5A68-18ED-553A-E532-42D132E3C842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BBCF450-2BF6-77CC-3F81-9FEF05CC5BE9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D01415-3D97-E7CF-B5DD-351205A54D31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Ligt op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9716ED-4F09-B6D7-FD7E-57B07E800C85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Bevestiging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FBD74F-7462-F846-547A-22DFADBC9DBA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E2E8EB4A-CD09-C4EB-82AB-CD0715642B70}"/>
              </a:ext>
            </a:extLst>
          </p:cNvPr>
          <p:cNvSpPr/>
          <p:nvPr/>
        </p:nvSpPr>
        <p:spPr>
          <a:xfrm>
            <a:off x="4293139" y="445607"/>
            <a:ext cx="1164080" cy="326311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BA62FAF-6B1B-09E3-F705-ECAD2902A225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3713859-9B69-F469-B3A7-9969FA5A7E79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EAF802E-570D-5D40-A7E1-5971B307D21C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A90CD99-037E-AE61-6B69-564E83CE4D8E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AF728E8-2647-E528-AC0D-19B732772D07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97C2D3B-5507-4988-402F-F48BA6FA6834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7229083-46C9-FD9D-5229-354523AD2180}"/>
              </a:ext>
            </a:extLst>
          </p:cNvPr>
          <p:cNvGraphicFramePr>
            <a:graphicFrameLocks noGrp="1"/>
          </p:cNvGraphicFramePr>
          <p:nvPr/>
        </p:nvGraphicFramePr>
        <p:xfrm>
          <a:off x="4112812" y="4201398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grpSp>
        <p:nvGrpSpPr>
          <p:cNvPr id="70" name="Group 69">
            <a:extLst>
              <a:ext uri="{FF2B5EF4-FFF2-40B4-BE49-F238E27FC236}">
                <a16:creationId xmlns:a16="http://schemas.microsoft.com/office/drawing/2014/main" id="{C82C31B2-2DEE-03C3-F56E-10EA5DD5A8EC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501348"/>
            <a:chExt cx="2693476" cy="16158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937C14C-E821-EC3F-75C1-4E6C753948AC}"/>
                </a:ext>
              </a:extLst>
            </p:cNvPr>
            <p:cNvSpPr txBox="1"/>
            <p:nvPr/>
          </p:nvSpPr>
          <p:spPr>
            <a:xfrm>
              <a:off x="529380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FP92</a:t>
              </a:r>
              <a:endParaRPr lang="nl-NL" sz="16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FED0E6-8260-1F94-B255-B678A4BE3EF5}"/>
                </a:ext>
              </a:extLst>
            </p:cNvPr>
            <p:cNvSpPr txBox="1"/>
            <p:nvPr/>
          </p:nvSpPr>
          <p:spPr>
            <a:xfrm>
              <a:off x="1878539" y="250134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4532260-192A-98B1-03B4-8306412F6655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2752746"/>
            <a:chExt cx="2693476" cy="16158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EA32F1-D687-7E8B-B41C-52DB1A0D5B47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6A03C1C-0A76-C213-EE98-F4DA03B3EFA7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7248F97-01E9-F011-5911-EB2EAE075771}"/>
              </a:ext>
            </a:extLst>
          </p:cNvPr>
          <p:cNvGrpSpPr/>
          <p:nvPr/>
        </p:nvGrpSpPr>
        <p:grpSpPr>
          <a:xfrm>
            <a:off x="529380" y="2988000"/>
            <a:ext cx="2693476" cy="161583"/>
            <a:chOff x="529380" y="3004144"/>
            <a:chExt cx="2693476" cy="16158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37C2858-9C78-54AC-7BDA-B084354CCF08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Landhoofd 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359966F-F4BC-59B2-62F8-5F421E3117BE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Landhoofd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22971D1-FBBF-4FF4-F0BB-2232807E498E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255542"/>
            <a:chExt cx="2693476" cy="16158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76E4762-DD79-763A-09E6-31EEC4218DFE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654C8B3-390E-CC62-4ABA-FFEA005A4FD1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0536280-DF9E-6F08-3A6D-D8678B253E67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506940"/>
            <a:chExt cx="2693476" cy="16158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18E79F2-AD26-301E-191C-8D71B6237762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CDA73CE-904E-E02E-7ACE-FFDBF71AB580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50E14F7-2536-86E8-B4DF-90633B30F1D2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3758338"/>
            <a:chExt cx="2693476" cy="16158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B24272-17B2-AFE4-7C91-A4F7CFF26080}"/>
                </a:ext>
              </a:extLst>
            </p:cNvPr>
            <p:cNvSpPr txBox="1"/>
            <p:nvPr/>
          </p:nvSpPr>
          <p:spPr>
            <a:xfrm>
              <a:off x="529380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FZ_9</a:t>
              </a:r>
              <a:endParaRPr lang="nl-NL" sz="160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004E41D-55C9-51CD-C868-EF9C865B3E52}"/>
                </a:ext>
              </a:extLst>
            </p:cNvPr>
            <p:cNvSpPr txBox="1"/>
            <p:nvPr/>
          </p:nvSpPr>
          <p:spPr>
            <a:xfrm>
              <a:off x="1878539" y="3758338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Funderingszool</a:t>
              </a:r>
              <a:endParaRPr lang="nl-NL" sz="1600" i="1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0E83CAF-CA8A-1D44-4706-CBB9102D4E11}"/>
              </a:ext>
            </a:extLst>
          </p:cNvPr>
          <p:cNvGrpSpPr/>
          <p:nvPr/>
        </p:nvGrpSpPr>
        <p:grpSpPr>
          <a:xfrm>
            <a:off x="529380" y="3241403"/>
            <a:ext cx="2693476" cy="161583"/>
            <a:chOff x="529380" y="4009734"/>
            <a:chExt cx="2693476" cy="16158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7247B8E-6E91-F117-4E53-B714E4B363DD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StalenLigger1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CBC2F9B-7FC9-446F-4F3B-BC0C39ACCBAB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Brugligger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331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92 L 0.04914 0.497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2490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37 L 0.05053 0.3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1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F596B-55A2-98EB-1CE0-8B47A2068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C0BCDE-3DF7-A537-B196-B6D9392F34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6F1FB6-FA15-4619-10D3-AE674C1734F5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277916-BC1E-37B9-2A0A-F30E08B80255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9AAA302-D032-6CCB-7827-5A5C2F082B82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B2DA8C5-E732-42E5-E69B-E2FE3E53D8FF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58C3B00-8CE9-FE40-DEF9-D79FBB76A70D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5ECEAD-E323-9EE6-0AD1-3EA0FA010831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94FD0F-676E-7287-3353-986F6682E115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68DD7C-D847-8C74-C060-BA14A87767B6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7A8823D-537E-9048-D4DD-F5E88577340A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752746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E5658DA-7155-7B07-3FA2-22840E9DC1B4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2340029-D8B6-DC05-5217-072B06E1A76B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2D6612E-4F6F-2D90-D064-CBD8E33591C8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004144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DBE7500-5C92-4037-FD6C-B6728EF17E8F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Landhoofd 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840D887-EF49-9FE2-DE56-3917E06DD68C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Landhoofd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A80EDF5-C6D6-4B70-4C37-FFC5A22BDB58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3255542"/>
            <a:chExt cx="2693476" cy="1615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CD5ADBF-283D-4CD0-5F34-A55CB8A78D90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EADAFB7-DC0B-4A7F-D9D4-5F7E5A05D2E0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609F6C6-DB2C-439F-1E35-F62A0ED53047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506940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1709747-D5AC-FAA3-77E9-308E204F4926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F0C527C-4554-937A-76A8-4F1BE555DF70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2C73695-A896-9406-0D4F-7AAFCD803B05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4009734"/>
            <a:chExt cx="2693476" cy="16158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9E4D276-3209-C569-DCE6-40A9217312E1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StalenLigger1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07BC9FD-1B1A-73C4-B8E7-BBF1D932B230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Brugligger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68F4796-D24A-344B-0475-FD1728AA69AD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1147D1E-E1C8-F724-FD11-3C340044F961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57A0F52-93E3-4C1B-ACB0-420F8567A933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32843B1-A00D-1320-12F1-1ADE8D13356E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ED164D8-7709-8B3E-975E-B8ECFEDAE27F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1D14280-FE70-34CE-553A-2DE401DF5E9D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4C3233A-DE84-2248-710F-92BD480BEF25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30FDA5B-92A9-5CD3-19DF-6CC3AA8786F4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21CEEC2-94FC-3478-BB27-5E06ACE40258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632CC28-4076-5B0B-01DB-98301E52AA93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9" y="608763"/>
            <a:ext cx="1206640" cy="477490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C41828B-0C62-494E-4E3F-BC2906B3F822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E079964-66EC-5FD9-9C79-096C28DD49A8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6CD2BE7-F2ED-BCF0-ECE8-F56473E51EBA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3AE4B43-C07A-97E5-2251-BBC3C2E0F54F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B69E228-ECAC-BF3F-6B1A-A9D7B4F30547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68663AC-1C29-D1D0-36AE-AC20E01E0475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3D477BF-300C-15D2-3803-5EDC9B59A1CE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080B0D5-0A04-8830-224B-305C1F347007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12FCA4-9C75-9278-8279-E77C3F742D7C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Ligt op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9565F4-398C-21C6-9145-30ECA9FCFC0C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Bevestiging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E22453F-BB94-CC5A-0493-7D181FDFDD7B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5689F55-E764-E803-F087-73D66F543856}"/>
              </a:ext>
            </a:extLst>
          </p:cNvPr>
          <p:cNvSpPr/>
          <p:nvPr/>
        </p:nvSpPr>
        <p:spPr>
          <a:xfrm>
            <a:off x="4293139" y="445607"/>
            <a:ext cx="1164080" cy="326311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6E825EC-86EB-537E-FFFB-8EC2A6C5269D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E19D60D-AAE4-8A30-FF88-534F99EA9314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176E339-716E-9E0E-AB39-BFA1EF9C039A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EAC99D2-D9E5-AB31-2293-1D9616159EA3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4FFDCD3-9CE1-0BFF-EFC6-230F533CDDB9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20D1838-6010-EFA5-F980-CB00146F81F7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191FCB8E-112A-6B91-E577-ACE33CF5F29A}"/>
              </a:ext>
            </a:extLst>
          </p:cNvPr>
          <p:cNvGraphicFramePr>
            <a:graphicFrameLocks noGrp="1"/>
          </p:cNvGraphicFramePr>
          <p:nvPr/>
        </p:nvGraphicFramePr>
        <p:xfrm>
          <a:off x="4112812" y="4201398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grpSp>
        <p:nvGrpSpPr>
          <p:cNvPr id="70" name="Group 69">
            <a:extLst>
              <a:ext uri="{FF2B5EF4-FFF2-40B4-BE49-F238E27FC236}">
                <a16:creationId xmlns:a16="http://schemas.microsoft.com/office/drawing/2014/main" id="{EFEA51A5-DC09-2FFE-16B7-1D534C7D081B}"/>
              </a:ext>
            </a:extLst>
          </p:cNvPr>
          <p:cNvGrpSpPr/>
          <p:nvPr/>
        </p:nvGrpSpPr>
        <p:grpSpPr>
          <a:xfrm>
            <a:off x="1019026" y="4006688"/>
            <a:ext cx="2337732" cy="246221"/>
            <a:chOff x="529380" y="2207631"/>
            <a:chExt cx="2337732" cy="24622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EE5891F-FA06-821F-6831-44271180F749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57E9A26-B5FE-793E-DF3D-5FB4FA22D370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E93C8FB-716A-5E3E-C69F-F1FD77B472F9}"/>
              </a:ext>
            </a:extLst>
          </p:cNvPr>
          <p:cNvGrpSpPr/>
          <p:nvPr/>
        </p:nvGrpSpPr>
        <p:grpSpPr>
          <a:xfrm>
            <a:off x="1019032" y="4242784"/>
            <a:ext cx="2337732" cy="246221"/>
            <a:chOff x="529380" y="2207631"/>
            <a:chExt cx="2337732" cy="24622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FEB8901-8923-6E8D-00F3-2AD7075474EC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29D1B7D-9F13-9C63-FAC6-1F04B3491B1D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057D750-341A-0187-8763-37852ABD2514}"/>
              </a:ext>
            </a:extLst>
          </p:cNvPr>
          <p:cNvGrpSpPr/>
          <p:nvPr/>
        </p:nvGrpSpPr>
        <p:grpSpPr>
          <a:xfrm>
            <a:off x="1019038" y="4479233"/>
            <a:ext cx="2337732" cy="246221"/>
            <a:chOff x="529380" y="2207631"/>
            <a:chExt cx="2337732" cy="24622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77EF868-11F6-1704-11A1-70B6857C8B00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FZ_9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92BA7C-4D93-BC9F-DCEA-47D6F2CFDC75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Funderingszool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05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4612C-7584-6BA2-3DBC-5082C1D75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67B6E9-0545-F650-A962-D2967ABD5D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EB79508-77BC-532E-0D38-760CE611B6AD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B43A503-9026-AFEC-7398-0B58BCA92C37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8190BFF-AA2E-1602-B955-1EA3205D37C3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AC000CD-A8D8-1DA8-069A-EEEC080C49A8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7500AED-F4FE-E580-0C0A-A8CB3BD41533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321EDD-9825-C3B3-576F-259A751FB97F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B77FE6-A03A-36FF-DA02-CF8C92515240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F07055-E3DF-1B6E-01BE-86D8292B7ACE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6D4191D-449C-4C8B-85BE-F566580108AB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E53E987-9D50-F9A1-D51F-5021E11F3302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26DD6E2-4B56-F9F2-5104-B28F6A946A54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E431EED-C226-C328-55E5-4FA4271868D7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0D7ADE4-5597-DD71-814D-DD712B66D111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B5F013D-7FAA-0315-C2A3-44944386D6D6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18A85F4-C0C4-DD35-5723-8588494A8402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2C4F1F0-E646-5B53-7B6C-3BFF81E55AC6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6CBBE72-F7F1-ACD0-F54A-E9E95C26FC8A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1167514-3251-3C24-FFAB-F66282CFCDE7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9" y="608763"/>
            <a:ext cx="1206640" cy="477490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3C0DDE5-5BEE-F8F4-8E17-BC2A04CD38DB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CE2AFA-7507-2EB6-FABF-397AB1DAA4E0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1907409-1C73-D469-A897-76F4951BE7EB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37CEDDD-A983-905E-38A7-5393EAAC372A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B4AEDB8-9C23-FA96-A78B-B44351B6E03E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F4955ED-03D9-DE68-BF28-3A6595CA4397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A57F69E-456E-784B-C4A1-096A8C9FEEBA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9303DB3-A151-098B-FC41-E9D9461E2297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A00E0F-BBF7-FC8F-6168-802B4050C8DE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Ligt op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1520B6-48A8-B0B2-4388-94397AEFCEB3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Bevestiging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F36D657-7EF3-2478-28C0-C3272013DE22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95E6E7B-8BDC-5181-CB9C-20625549EB90}"/>
              </a:ext>
            </a:extLst>
          </p:cNvPr>
          <p:cNvSpPr/>
          <p:nvPr/>
        </p:nvSpPr>
        <p:spPr>
          <a:xfrm>
            <a:off x="4293139" y="445607"/>
            <a:ext cx="1164080" cy="326311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6532038-8DF6-D221-55E9-5C6A675494CE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FF284FE-CA45-48F5-B48B-6FD62A3B737B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638685E-544B-E8D8-73E9-6AEC519B8495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7FAEDA9-F7A3-B3F7-5194-E9048AA5AAF7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225D11A-A7B2-B41B-7053-CFD87852A838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28E0E8D-0BC3-307C-2E79-A84F480C539B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7D6A9A11-DD9F-13E0-CE48-2620400AB183}"/>
              </a:ext>
            </a:extLst>
          </p:cNvPr>
          <p:cNvGraphicFramePr>
            <a:graphicFrameLocks noGrp="1"/>
          </p:cNvGraphicFramePr>
          <p:nvPr/>
        </p:nvGraphicFramePr>
        <p:xfrm>
          <a:off x="4112812" y="4201398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16B13037-FBEF-76AC-AF79-6A108FBF1A34}"/>
              </a:ext>
            </a:extLst>
          </p:cNvPr>
          <p:cNvGrpSpPr/>
          <p:nvPr/>
        </p:nvGrpSpPr>
        <p:grpSpPr>
          <a:xfrm>
            <a:off x="1019026" y="4006688"/>
            <a:ext cx="2337732" cy="246221"/>
            <a:chOff x="529380" y="2207631"/>
            <a:chExt cx="2337732" cy="24622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657851-E846-C6F9-F373-23226C740F1B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C42CD38-EFCD-3809-C4A5-1868B07B2A15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D9CD16E-9C14-8116-5A00-FA17FCEA39BF}"/>
              </a:ext>
            </a:extLst>
          </p:cNvPr>
          <p:cNvGrpSpPr/>
          <p:nvPr/>
        </p:nvGrpSpPr>
        <p:grpSpPr>
          <a:xfrm>
            <a:off x="1019032" y="4242784"/>
            <a:ext cx="2337732" cy="246221"/>
            <a:chOff x="529380" y="2207631"/>
            <a:chExt cx="2337732" cy="24622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D6CD067-91C4-EA63-A1A3-C815CA5D63C1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689F8E-FE20-7FCD-336C-AA4C4D5466C5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51A5ECD-973C-C0D7-2C5B-EBFC1A63C180}"/>
              </a:ext>
            </a:extLst>
          </p:cNvPr>
          <p:cNvGrpSpPr/>
          <p:nvPr/>
        </p:nvGrpSpPr>
        <p:grpSpPr>
          <a:xfrm>
            <a:off x="1019038" y="4479233"/>
            <a:ext cx="2337732" cy="246221"/>
            <a:chOff x="529380" y="2207631"/>
            <a:chExt cx="2337732" cy="24622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01C4543-214E-6AEC-ED24-DB3F3DFAE751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FZ_9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4451651-0285-18DB-07BB-6AB96DFD8469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Funderingszool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473F735-C9C1-4252-184F-1ABE325995D2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752746"/>
            <a:chExt cx="2693476" cy="16158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99F4FF3-AA9F-D5A1-15FC-EE1571FA13D6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5B16D6B-8DBA-1B43-3AD8-31A3BE5F505A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59469EC-5807-A533-5527-C4890FB27E21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3004144"/>
            <a:chExt cx="2693476" cy="16158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8F0D913-3702-ECC5-C237-23842D8724DE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Landhoofd 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14FB486-4134-DB34-4A98-43BC391A2400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Landhoofd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CE7E31D-9E98-4BCD-7055-89134A6223A0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3255542"/>
            <a:chExt cx="2693476" cy="16158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BF7E483-2963-0611-69B3-1D5FD52E275C}"/>
                </a:ext>
              </a:extLst>
            </p:cNvPr>
            <p:cNvSpPr txBox="1"/>
            <p:nvPr/>
          </p:nvSpPr>
          <p:spPr>
            <a:xfrm>
              <a:off x="529380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Pijler1_install</a:t>
              </a:r>
              <a:endParaRPr lang="nl-NL" sz="160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217DA3E-73D0-C600-A491-B0CB80E8600B}"/>
                </a:ext>
              </a:extLst>
            </p:cNvPr>
            <p:cNvSpPr txBox="1"/>
            <p:nvPr/>
          </p:nvSpPr>
          <p:spPr>
            <a:xfrm>
              <a:off x="1878539" y="3255542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Pijler</a:t>
              </a:r>
              <a:endParaRPr lang="nl-NL" sz="1600" i="1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BF5095B-2147-F7BC-84FC-5FA13FC14033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506940"/>
            <a:chExt cx="2693476" cy="16158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0B6F91F-C8E5-CD80-77FB-B1EB9B4D066F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0165490-830B-1C64-5394-AFE12700DA93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BE66F2A-554A-EA4C-4154-FA0DF85D417C}"/>
              </a:ext>
            </a:extLst>
          </p:cNvPr>
          <p:cNvGrpSpPr/>
          <p:nvPr/>
        </p:nvGrpSpPr>
        <p:grpSpPr>
          <a:xfrm>
            <a:off x="529380" y="2736000"/>
            <a:ext cx="2693476" cy="161583"/>
            <a:chOff x="529380" y="4009734"/>
            <a:chExt cx="2693476" cy="16158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A0DC078-4BA4-DD74-47E3-0108D6E6F7DF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StalenLigger1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9529536-04DC-7C75-6C4C-ACCDBB735B6A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Brugligger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7947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2.71605E-6 L 0.66303 0.449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0" y="22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9C8BB-FA3E-43BE-CECC-34550C40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E992876-DDD6-68A2-E8E3-D65D175855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Van bron en doel…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A4A61AA-8EE9-B346-56D6-F85374B28E90}"/>
              </a:ext>
            </a:extLst>
          </p:cNvPr>
          <p:cNvSpPr/>
          <p:nvPr/>
        </p:nvSpPr>
        <p:spPr>
          <a:xfrm>
            <a:off x="404002" y="1029876"/>
            <a:ext cx="2952760" cy="2775164"/>
          </a:xfrm>
          <a:prstGeom prst="roundRect">
            <a:avLst>
              <a:gd name="adj" fmla="val 5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b="1">
                <a:solidFill>
                  <a:schemeClr val="tx1"/>
                </a:solidFill>
              </a:rPr>
              <a:t>Mogelijke assets</a:t>
            </a:r>
          </a:p>
          <a:p>
            <a:pPr algn="ctr"/>
            <a:endParaRPr lang="nl-NL" b="1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E62CCB-C3FA-3340-06C0-D94124E90894}"/>
              </a:ext>
            </a:extLst>
          </p:cNvPr>
          <p:cNvGraphicFramePr>
            <a:graphicFrameLocks noGrp="1"/>
          </p:cNvGraphicFramePr>
          <p:nvPr/>
        </p:nvGraphicFramePr>
        <p:xfrm>
          <a:off x="529401" y="1439257"/>
          <a:ext cx="2701962" cy="2263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50981">
                  <a:extLst>
                    <a:ext uri="{9D8B030D-6E8A-4147-A177-3AD203B41FA5}">
                      <a16:colId xmlns:a16="http://schemas.microsoft.com/office/drawing/2014/main" val="4007887942"/>
                    </a:ext>
                  </a:extLst>
                </a:gridCol>
                <a:gridCol w="1350981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01682"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</a:t>
                      </a:r>
                      <a:r>
                        <a:rPr lang="nl-NL" sz="1050" err="1">
                          <a:solidFill>
                            <a:sysClr val="windowText" lastClr="000000"/>
                          </a:solidFill>
                        </a:rPr>
                        <a:t>id</a:t>
                      </a:r>
                      <a:endParaRPr lang="nl-NL" sz="105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050">
                          <a:solidFill>
                            <a:sysClr val="windowText" lastClr="000000"/>
                          </a:solidFill>
                        </a:rPr>
                        <a:t>Asset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262407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57666254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0118956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5646557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6900284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24651275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0883698"/>
                  </a:ext>
                </a:extLst>
              </a:tr>
              <a:tr h="201682"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nl-NL" sz="105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053495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2FC88BA-31DC-9B0C-4DF7-DB0C913821B2}"/>
              </a:ext>
            </a:extLst>
          </p:cNvPr>
          <p:cNvSpPr/>
          <p:nvPr/>
        </p:nvSpPr>
        <p:spPr>
          <a:xfrm>
            <a:off x="404002" y="3940175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2C027E-8A68-8AF1-738C-F7ECC8C2E8ED}"/>
              </a:ext>
            </a:extLst>
          </p:cNvPr>
          <p:cNvSpPr/>
          <p:nvPr/>
        </p:nvSpPr>
        <p:spPr>
          <a:xfrm>
            <a:off x="3466483" y="3940173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053F179-BC14-F232-A082-FFA2F1DC91E0}"/>
              </a:ext>
            </a:extLst>
          </p:cNvPr>
          <p:cNvSpPr/>
          <p:nvPr/>
        </p:nvSpPr>
        <p:spPr>
          <a:xfrm>
            <a:off x="5781121" y="394017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F3B96F-CA58-AAE1-C86F-2AC13046D717}"/>
              </a:ext>
            </a:extLst>
          </p:cNvPr>
          <p:cNvSpPr txBox="1"/>
          <p:nvPr/>
        </p:nvSpPr>
        <p:spPr>
          <a:xfrm rot="16200000">
            <a:off x="159800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8008C9-A028-0AB0-CBBA-57D4E49DABBD}"/>
              </a:ext>
            </a:extLst>
          </p:cNvPr>
          <p:cNvSpPr txBox="1"/>
          <p:nvPr/>
        </p:nvSpPr>
        <p:spPr>
          <a:xfrm rot="16200000">
            <a:off x="5536919" y="4184375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8B626D-182D-E953-9C03-B51C83D924D9}"/>
              </a:ext>
            </a:extLst>
          </p:cNvPr>
          <p:cNvSpPr txBox="1"/>
          <p:nvPr/>
        </p:nvSpPr>
        <p:spPr>
          <a:xfrm rot="16200000">
            <a:off x="3360778" y="4045873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5852713-D185-9453-EF84-F106A16D54DF}"/>
              </a:ext>
            </a:extLst>
          </p:cNvPr>
          <p:cNvGrpSpPr/>
          <p:nvPr/>
        </p:nvGrpSpPr>
        <p:grpSpPr>
          <a:xfrm>
            <a:off x="529380" y="1728000"/>
            <a:ext cx="2693476" cy="161583"/>
            <a:chOff x="529380" y="2752746"/>
            <a:chExt cx="2693476" cy="1615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C5FF6EF-0BF0-85B5-A5B4-2F2DBEE79FE4}"/>
                </a:ext>
              </a:extLst>
            </p:cNvPr>
            <p:cNvSpPr txBox="1"/>
            <p:nvPr/>
          </p:nvSpPr>
          <p:spPr>
            <a:xfrm>
              <a:off x="529380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FP101</a:t>
              </a:r>
              <a:endParaRPr lang="nl-NL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F891ABD-850E-6FCD-F547-EC85D11C79D1}"/>
                </a:ext>
              </a:extLst>
            </p:cNvPr>
            <p:cNvSpPr txBox="1"/>
            <p:nvPr/>
          </p:nvSpPr>
          <p:spPr>
            <a:xfrm>
              <a:off x="1878539" y="2752746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/>
                <a:t>Funderingspaal</a:t>
              </a:r>
              <a:endParaRPr lang="nl-NL" sz="1600" i="1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97E2DE8-BBD8-239B-F168-664F9D1F1140}"/>
              </a:ext>
            </a:extLst>
          </p:cNvPr>
          <p:cNvGrpSpPr/>
          <p:nvPr/>
        </p:nvGrpSpPr>
        <p:grpSpPr>
          <a:xfrm>
            <a:off x="529380" y="2232000"/>
            <a:ext cx="2693476" cy="161583"/>
            <a:chOff x="529380" y="3004144"/>
            <a:chExt cx="2693476" cy="1615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2DB260-5207-46BE-CAF7-CA0691A72757}"/>
                </a:ext>
              </a:extLst>
            </p:cNvPr>
            <p:cNvSpPr txBox="1"/>
            <p:nvPr/>
          </p:nvSpPr>
          <p:spPr>
            <a:xfrm>
              <a:off x="529380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Landhoofd 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7BB575-0943-4CCF-AE10-FD2FC2BEF6F5}"/>
                </a:ext>
              </a:extLst>
            </p:cNvPr>
            <p:cNvSpPr txBox="1"/>
            <p:nvPr/>
          </p:nvSpPr>
          <p:spPr>
            <a:xfrm>
              <a:off x="1878539" y="300414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Landhoofd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0E108BC-1387-04D7-AB89-B438D4B25EA6}"/>
              </a:ext>
            </a:extLst>
          </p:cNvPr>
          <p:cNvGrpSpPr/>
          <p:nvPr/>
        </p:nvGrpSpPr>
        <p:grpSpPr>
          <a:xfrm>
            <a:off x="529380" y="1980000"/>
            <a:ext cx="2693476" cy="161583"/>
            <a:chOff x="529380" y="3506940"/>
            <a:chExt cx="2693476" cy="16158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478155F-52C3-72AB-8340-B7F18D198F16}"/>
                </a:ext>
              </a:extLst>
            </p:cNvPr>
            <p:cNvSpPr txBox="1"/>
            <p:nvPr/>
          </p:nvSpPr>
          <p:spPr>
            <a:xfrm>
              <a:off x="529380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/>
                <a:t>CS_9</a:t>
              </a:r>
              <a:endParaRPr lang="nl-NL" sz="160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A1CD211-CE3F-4C94-9C74-522F75F0E43A}"/>
                </a:ext>
              </a:extLst>
            </p:cNvPr>
            <p:cNvSpPr txBox="1"/>
            <p:nvPr/>
          </p:nvSpPr>
          <p:spPr>
            <a:xfrm>
              <a:off x="1878539" y="3506940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err="1"/>
                <a:t>ConstructieSokkel</a:t>
              </a:r>
              <a:endParaRPr lang="nl-NL" sz="1600" i="1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1F58D6C-726F-3FD8-7C8A-C9D27C3FCC1D}"/>
              </a:ext>
            </a:extLst>
          </p:cNvPr>
          <p:cNvGrpSpPr/>
          <p:nvPr/>
        </p:nvGrpSpPr>
        <p:grpSpPr>
          <a:xfrm>
            <a:off x="529380" y="2484000"/>
            <a:ext cx="2693476" cy="161583"/>
            <a:chOff x="529380" y="4009734"/>
            <a:chExt cx="2693476" cy="16158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89F6D2A-6A05-C7FD-7121-7615E23DC81D}"/>
                </a:ext>
              </a:extLst>
            </p:cNvPr>
            <p:cNvSpPr txBox="1"/>
            <p:nvPr/>
          </p:nvSpPr>
          <p:spPr>
            <a:xfrm>
              <a:off x="529380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strike="sngStrike">
                  <a:solidFill>
                    <a:schemeClr val="tx1">
                      <a:alpha val="25000"/>
                    </a:schemeClr>
                  </a:solidFill>
                </a:rPr>
                <a:t>StalenLigger1</a:t>
              </a:r>
              <a:endParaRPr lang="nl-NL" sz="1600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BAD0AE1-D710-662D-E572-8C64C0B34F45}"/>
                </a:ext>
              </a:extLst>
            </p:cNvPr>
            <p:cNvSpPr txBox="1"/>
            <p:nvPr/>
          </p:nvSpPr>
          <p:spPr>
            <a:xfrm>
              <a:off x="1878539" y="4009734"/>
              <a:ext cx="1344317" cy="161583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050" i="1" strike="sngStrike">
                  <a:solidFill>
                    <a:schemeClr val="tx1">
                      <a:alpha val="25000"/>
                    </a:schemeClr>
                  </a:solidFill>
                </a:rPr>
                <a:t>Brugligger</a:t>
              </a:r>
              <a:endParaRPr lang="nl-NL" sz="1600" i="1" strike="sngStrike">
                <a:solidFill>
                  <a:schemeClr val="tx1">
                    <a:alpha val="25000"/>
                  </a:schemeClr>
                </a:solidFill>
              </a:endParaRPr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66AE84-332E-A635-840B-CBDE38D2C778}"/>
              </a:ext>
            </a:extLst>
          </p:cNvPr>
          <p:cNvSpPr/>
          <p:nvPr/>
        </p:nvSpPr>
        <p:spPr>
          <a:xfrm>
            <a:off x="4293139" y="1045671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Funderingszool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DE7B6B-4C5D-65B4-CC37-3462CE48D9ED}"/>
              </a:ext>
            </a:extLst>
          </p:cNvPr>
          <p:cNvSpPr/>
          <p:nvPr/>
        </p:nvSpPr>
        <p:spPr>
          <a:xfrm>
            <a:off x="6663859" y="1640323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Landhoofd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451E303-81C8-49E3-82A7-440B9549E779}"/>
              </a:ext>
            </a:extLst>
          </p:cNvPr>
          <p:cNvSpPr/>
          <p:nvPr/>
        </p:nvSpPr>
        <p:spPr>
          <a:xfrm>
            <a:off x="4293139" y="2240387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Brugligger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8980C66-86AE-1024-F934-D189628F46B7}"/>
              </a:ext>
            </a:extLst>
          </p:cNvPr>
          <p:cNvSpPr/>
          <p:nvPr/>
        </p:nvSpPr>
        <p:spPr>
          <a:xfrm>
            <a:off x="4293139" y="1645734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Oplegging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1DB920B-0872-BEC5-B2F8-B298CFB854A4}"/>
              </a:ext>
            </a:extLst>
          </p:cNvPr>
          <p:cNvSpPr/>
          <p:nvPr/>
        </p:nvSpPr>
        <p:spPr>
          <a:xfrm>
            <a:off x="4293140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Brugdeel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391AF50-F6BD-8372-A505-58F20524D2B8}"/>
              </a:ext>
            </a:extLst>
          </p:cNvPr>
          <p:cNvSpPr/>
          <p:nvPr/>
        </p:nvSpPr>
        <p:spPr>
          <a:xfrm>
            <a:off x="4293141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D4617C7-D3A8-A86F-6C04-D5E7A5A546DF}"/>
              </a:ext>
            </a:extLst>
          </p:cNvPr>
          <p:cNvSpPr/>
          <p:nvPr/>
        </p:nvSpPr>
        <p:spPr>
          <a:xfrm>
            <a:off x="6663857" y="1045670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Pijler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D982F8A-2D20-33F5-7C45-40CA34D24A71}"/>
              </a:ext>
            </a:extLst>
          </p:cNvPr>
          <p:cNvSpPr/>
          <p:nvPr/>
        </p:nvSpPr>
        <p:spPr>
          <a:xfrm>
            <a:off x="6663862" y="2835039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Leuning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D62E7DF-59AA-2E21-CC28-45D995503454}"/>
              </a:ext>
            </a:extLst>
          </p:cNvPr>
          <p:cNvSpPr/>
          <p:nvPr/>
        </p:nvSpPr>
        <p:spPr>
          <a:xfrm>
            <a:off x="6663862" y="342969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Brugdekvoeg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3D268E-F03C-CDAB-65DE-5B6629139D62}"/>
              </a:ext>
            </a:extLst>
          </p:cNvPr>
          <p:cNvCxnSpPr>
            <a:cxnSpLocks/>
            <a:stCxn id="33" idx="3"/>
            <a:endCxn id="29" idx="3"/>
          </p:cNvCxnSpPr>
          <p:nvPr/>
        </p:nvCxnSpPr>
        <p:spPr>
          <a:xfrm>
            <a:off x="5457219" y="608763"/>
            <a:ext cx="1206640" cy="477490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EBD5994-C04E-1002-B4FA-DEA023DD6934}"/>
              </a:ext>
            </a:extLst>
          </p:cNvPr>
          <p:cNvSpPr/>
          <p:nvPr/>
        </p:nvSpPr>
        <p:spPr>
          <a:xfrm>
            <a:off x="6663857" y="2238222"/>
            <a:ext cx="1164080" cy="326311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shade val="15000"/>
                <a:alpha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Brug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3F324CE-3193-4A06-67EB-26345562B5C9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7245897" y="1966634"/>
            <a:ext cx="2" cy="271588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592F630-74B6-6106-1C87-27F060AF3FF7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V="1">
            <a:off x="4875179" y="1972045"/>
            <a:ext cx="0" cy="26834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6C819AC-5144-8DF2-DCB3-E832ABCA0D37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 flipV="1">
            <a:off x="5457219" y="1803479"/>
            <a:ext cx="1206640" cy="5411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BFFA082-72C0-520A-E880-2A6A16E94BF2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5457220" y="2998195"/>
            <a:ext cx="1206642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32CE88A-93B4-7A46-AB49-0AF70284447F}"/>
              </a:ext>
            </a:extLst>
          </p:cNvPr>
          <p:cNvCxnSpPr>
            <a:cxnSpLocks/>
            <a:stCxn id="12" idx="3"/>
            <a:endCxn id="17" idx="1"/>
          </p:cNvCxnSpPr>
          <p:nvPr/>
        </p:nvCxnSpPr>
        <p:spPr>
          <a:xfrm>
            <a:off x="5457221" y="3592848"/>
            <a:ext cx="1206641" cy="0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5EB21B2-C995-EB48-DD65-B287CBC8842E}"/>
              </a:ext>
            </a:extLst>
          </p:cNvPr>
          <p:cNvCxnSpPr>
            <a:cxnSpLocks/>
          </p:cNvCxnSpPr>
          <p:nvPr/>
        </p:nvCxnSpPr>
        <p:spPr>
          <a:xfrm flipV="1">
            <a:off x="5457212" y="3112038"/>
            <a:ext cx="1206645" cy="346639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4C8EF5F-3E09-B228-2F7A-F0464663A9D2}"/>
              </a:ext>
            </a:extLst>
          </p:cNvPr>
          <p:cNvSpPr txBox="1"/>
          <p:nvPr/>
        </p:nvSpPr>
        <p:spPr>
          <a:xfrm>
            <a:off x="5457217" y="947753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/>
              <a:t>Hoort bij</a:t>
            </a:r>
            <a:endParaRPr lang="nl-NL" sz="1600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DD4462-CC01-3DBF-5C31-70993503BF72}"/>
              </a:ext>
            </a:extLst>
          </p:cNvPr>
          <p:cNvSpPr txBox="1"/>
          <p:nvPr/>
        </p:nvSpPr>
        <p:spPr>
          <a:xfrm>
            <a:off x="5457217" y="1538806"/>
            <a:ext cx="120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Ligt op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56B07F-424E-1F17-AA08-0F6EF80E8A7B}"/>
              </a:ext>
            </a:extLst>
          </p:cNvPr>
          <p:cNvSpPr txBox="1"/>
          <p:nvPr/>
        </p:nvSpPr>
        <p:spPr>
          <a:xfrm>
            <a:off x="5457217" y="2735392"/>
            <a:ext cx="1206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i="1">
                <a:solidFill>
                  <a:schemeClr val="tx1">
                    <a:alpha val="25000"/>
                  </a:schemeClr>
                </a:solidFill>
              </a:rPr>
              <a:t>Bevestiging</a:t>
            </a:r>
            <a:endParaRPr lang="nl-NL" sz="1600" i="1">
              <a:solidFill>
                <a:schemeClr val="tx1">
                  <a:alpha val="2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35FB8B-3D94-4968-E0B9-4BF025BBBD02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5457217" y="1329874"/>
            <a:ext cx="1206640" cy="347432"/>
          </a:xfrm>
          <a:prstGeom prst="straightConnector1">
            <a:avLst/>
          </a:prstGeom>
          <a:ln w="25400">
            <a:solidFill>
              <a:srgbClr val="92D050">
                <a:alpha val="25000"/>
              </a:srgbClr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3015F69-B68F-CF1D-2767-0B49FC815910}"/>
              </a:ext>
            </a:extLst>
          </p:cNvPr>
          <p:cNvSpPr/>
          <p:nvPr/>
        </p:nvSpPr>
        <p:spPr>
          <a:xfrm>
            <a:off x="4293139" y="445607"/>
            <a:ext cx="1164080" cy="326311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>
                <a:solidFill>
                  <a:schemeClr val="tx1"/>
                </a:solidFill>
              </a:rPr>
              <a:t>Funderingspaal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33F0CBA-1CB4-81F0-0FF3-DD8E83B8E35A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 flipV="1">
            <a:off x="5457219" y="1208826"/>
            <a:ext cx="1206638" cy="1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CFB4315-A15D-E1BA-1D08-F01061DF68FC}"/>
              </a:ext>
            </a:extLst>
          </p:cNvPr>
          <p:cNvCxnSpPr>
            <a:cxnSpLocks/>
            <a:stCxn id="7" idx="3"/>
            <a:endCxn id="30" idx="3"/>
          </p:cNvCxnSpPr>
          <p:nvPr/>
        </p:nvCxnSpPr>
        <p:spPr>
          <a:xfrm>
            <a:off x="5457219" y="1208827"/>
            <a:ext cx="1206640" cy="468479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80BB322-3FDF-CEEE-9948-AD9049508CC0}"/>
              </a:ext>
            </a:extLst>
          </p:cNvPr>
          <p:cNvCxnSpPr>
            <a:cxnSpLocks/>
            <a:stCxn id="31" idx="1"/>
          </p:cNvCxnSpPr>
          <p:nvPr/>
        </p:nvCxnSpPr>
        <p:spPr>
          <a:xfrm flipV="1">
            <a:off x="5457217" y="2530495"/>
            <a:ext cx="1206640" cy="343397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1014B40-E7B5-6B1B-6F56-850AC15BA000}"/>
              </a:ext>
            </a:extLst>
          </p:cNvPr>
          <p:cNvCxnSpPr>
            <a:cxnSpLocks/>
            <a:stCxn id="12" idx="0"/>
            <a:endCxn id="11" idx="2"/>
          </p:cNvCxnSpPr>
          <p:nvPr/>
        </p:nvCxnSpPr>
        <p:spPr>
          <a:xfrm flipH="1" flipV="1">
            <a:off x="4875180" y="3161350"/>
            <a:ext cx="1" cy="268342"/>
          </a:xfrm>
          <a:prstGeom prst="straightConnector1">
            <a:avLst/>
          </a:prstGeom>
          <a:ln w="25400">
            <a:solidFill>
              <a:srgbClr val="FFC000">
                <a:alpha val="25000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2A7F6F3A-BBA3-1173-783A-25B263B9C2D1}"/>
              </a:ext>
            </a:extLst>
          </p:cNvPr>
          <p:cNvSpPr/>
          <p:nvPr/>
        </p:nvSpPr>
        <p:spPr>
          <a:xfrm>
            <a:off x="6663857" y="445607"/>
            <a:ext cx="1164080" cy="3263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err="1">
                <a:solidFill>
                  <a:schemeClr val="tx1"/>
                </a:solidFill>
              </a:rPr>
              <a:t>ConstructieSok</a:t>
            </a:r>
            <a:r>
              <a:rPr lang="nl-NL" sz="1200" i="1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951BFA3-702E-9897-7196-B67E8D2A8647}"/>
              </a:ext>
            </a:extLst>
          </p:cNvPr>
          <p:cNvCxnSpPr>
            <a:cxnSpLocks/>
            <a:stCxn id="38" idx="2"/>
            <a:endCxn id="14" idx="0"/>
          </p:cNvCxnSpPr>
          <p:nvPr/>
        </p:nvCxnSpPr>
        <p:spPr>
          <a:xfrm>
            <a:off x="7245897" y="771918"/>
            <a:ext cx="0" cy="273752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97FDF91-F448-82BB-AE79-5FA96CB4C761}"/>
              </a:ext>
            </a:extLst>
          </p:cNvPr>
          <p:cNvGraphicFramePr>
            <a:graphicFrameLocks noGrp="1"/>
          </p:cNvGraphicFramePr>
          <p:nvPr/>
        </p:nvGraphicFramePr>
        <p:xfrm>
          <a:off x="4112812" y="4201398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grpSp>
        <p:nvGrpSpPr>
          <p:cNvPr id="49" name="Group 48">
            <a:extLst>
              <a:ext uri="{FF2B5EF4-FFF2-40B4-BE49-F238E27FC236}">
                <a16:creationId xmlns:a16="http://schemas.microsoft.com/office/drawing/2014/main" id="{60DED7FA-5BB9-8C91-4BA8-01407274D3CA}"/>
              </a:ext>
            </a:extLst>
          </p:cNvPr>
          <p:cNvGrpSpPr/>
          <p:nvPr/>
        </p:nvGrpSpPr>
        <p:grpSpPr>
          <a:xfrm>
            <a:off x="6396150" y="4232096"/>
            <a:ext cx="2337731" cy="246221"/>
            <a:chOff x="529380" y="2207631"/>
            <a:chExt cx="2337731" cy="2462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5125FB5-1882-6B35-1DAF-A0B57A2C2A04}"/>
                </a:ext>
              </a:extLst>
            </p:cNvPr>
            <p:cNvSpPr txBox="1"/>
            <p:nvPr/>
          </p:nvSpPr>
          <p:spPr>
            <a:xfrm>
              <a:off x="529380" y="2207631"/>
              <a:ext cx="1422612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Pijler1_install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BDEDC89-5971-6EE2-EC1F-725BB1AAFE2E}"/>
                </a:ext>
              </a:extLst>
            </p:cNvPr>
            <p:cNvSpPr txBox="1"/>
            <p:nvPr/>
          </p:nvSpPr>
          <p:spPr>
            <a:xfrm>
              <a:off x="201244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Pijler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2A8A536-652D-7EFE-B585-95CA859796C6}"/>
              </a:ext>
            </a:extLst>
          </p:cNvPr>
          <p:cNvGrpSpPr/>
          <p:nvPr/>
        </p:nvGrpSpPr>
        <p:grpSpPr>
          <a:xfrm>
            <a:off x="1019026" y="4006688"/>
            <a:ext cx="2337732" cy="246221"/>
            <a:chOff x="529380" y="2207631"/>
            <a:chExt cx="2337732" cy="24622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9E9A0B9-C0F8-043B-D3A2-617C124312A5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DF6B73D-5AC8-1849-E193-9B61A44B5BFD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596D173-F53D-C194-2484-1488C5CA2BAB}"/>
              </a:ext>
            </a:extLst>
          </p:cNvPr>
          <p:cNvGrpSpPr/>
          <p:nvPr/>
        </p:nvGrpSpPr>
        <p:grpSpPr>
          <a:xfrm>
            <a:off x="1019032" y="4242784"/>
            <a:ext cx="2337732" cy="246221"/>
            <a:chOff x="529380" y="2207631"/>
            <a:chExt cx="2337732" cy="24622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62D369-ED73-A5A6-CFE0-154444944CFE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CF1C6C0-47C3-3C08-5937-DBCFE6DFF9B0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04D2F60-4D9B-2664-2147-073072DF7529}"/>
              </a:ext>
            </a:extLst>
          </p:cNvPr>
          <p:cNvGrpSpPr/>
          <p:nvPr/>
        </p:nvGrpSpPr>
        <p:grpSpPr>
          <a:xfrm>
            <a:off x="1019038" y="4479233"/>
            <a:ext cx="2337732" cy="246221"/>
            <a:chOff x="529380" y="2207631"/>
            <a:chExt cx="2337732" cy="24622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15174E7-0073-7360-71EF-E554D4A1ADD6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FZ_9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42349B1-8403-A72D-520C-8160C4233D66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Funderingszool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3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7456D-D3BC-F91C-D1B7-732B8F2D6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4DB5CFB-FE9D-9C95-87D9-7C5A67C797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… naar relaties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57D1978-58D2-1EA4-8EC9-3F64D2FFD6AC}"/>
              </a:ext>
            </a:extLst>
          </p:cNvPr>
          <p:cNvSpPr/>
          <p:nvPr/>
        </p:nvSpPr>
        <p:spPr>
          <a:xfrm>
            <a:off x="404002" y="135578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BA6C09A-DB8B-98ED-35A9-62589B71B64E}"/>
              </a:ext>
            </a:extLst>
          </p:cNvPr>
          <p:cNvSpPr/>
          <p:nvPr/>
        </p:nvSpPr>
        <p:spPr>
          <a:xfrm>
            <a:off x="3466483" y="1355781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38243D-6949-1D8E-1A3E-EC5B544C02D4}"/>
              </a:ext>
            </a:extLst>
          </p:cNvPr>
          <p:cNvSpPr/>
          <p:nvPr/>
        </p:nvSpPr>
        <p:spPr>
          <a:xfrm>
            <a:off x="5781121" y="1355781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0F43CE-F528-5381-DFDF-C8EB8154AEA6}"/>
              </a:ext>
            </a:extLst>
          </p:cNvPr>
          <p:cNvSpPr txBox="1"/>
          <p:nvPr/>
        </p:nvSpPr>
        <p:spPr>
          <a:xfrm rot="16200000">
            <a:off x="159800" y="1599983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8E7E09-1D07-AE64-6B90-AE754F856659}"/>
              </a:ext>
            </a:extLst>
          </p:cNvPr>
          <p:cNvSpPr txBox="1"/>
          <p:nvPr/>
        </p:nvSpPr>
        <p:spPr>
          <a:xfrm rot="16200000">
            <a:off x="5536919" y="1599983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4DC9D6-AFAA-05DF-8F3E-ED634E5A82B9}"/>
              </a:ext>
            </a:extLst>
          </p:cNvPr>
          <p:cNvSpPr txBox="1"/>
          <p:nvPr/>
        </p:nvSpPr>
        <p:spPr>
          <a:xfrm rot="16200000">
            <a:off x="3360778" y="1461481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DC4ED9-C1C2-6A66-F33B-DBFBA4BCE722}"/>
              </a:ext>
            </a:extLst>
          </p:cNvPr>
          <p:cNvGrpSpPr/>
          <p:nvPr/>
        </p:nvGrpSpPr>
        <p:grpSpPr>
          <a:xfrm>
            <a:off x="1019026" y="1411255"/>
            <a:ext cx="2337732" cy="246221"/>
            <a:chOff x="529380" y="2207631"/>
            <a:chExt cx="2337732" cy="24622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BB11F0-F693-5EB8-51D9-0BB8216BB7B2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0867657-036A-643A-7F42-7BC163D3FAB5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D1903E8-7AE2-882B-11AF-5468E3729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884730"/>
              </p:ext>
            </p:extLst>
          </p:nvPr>
        </p:nvGraphicFramePr>
        <p:xfrm>
          <a:off x="4112812" y="1617006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9AA56EDE-4EAD-F87E-618A-46280AC87B55}"/>
              </a:ext>
            </a:extLst>
          </p:cNvPr>
          <p:cNvGrpSpPr/>
          <p:nvPr/>
        </p:nvGrpSpPr>
        <p:grpSpPr>
          <a:xfrm>
            <a:off x="1019032" y="1647704"/>
            <a:ext cx="2337732" cy="246221"/>
            <a:chOff x="529380" y="2207631"/>
            <a:chExt cx="2337732" cy="2462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CF97CA-33A6-A6B6-E2BC-FDDF6F4B4308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8449586-ABC4-14FC-52C4-BBA92E3C9DFC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012072-B3D7-2E21-2013-0806EB895753}"/>
              </a:ext>
            </a:extLst>
          </p:cNvPr>
          <p:cNvGrpSpPr/>
          <p:nvPr/>
        </p:nvGrpSpPr>
        <p:grpSpPr>
          <a:xfrm>
            <a:off x="1019038" y="1884153"/>
            <a:ext cx="2337732" cy="246221"/>
            <a:chOff x="529380" y="2207631"/>
            <a:chExt cx="2337732" cy="2462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EB5C12-2EF9-28A7-ED83-99158E75B2C9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FZ_9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75FC75-4671-B003-4AF8-24CA7A705BDA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Funderingszool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12AB1E5-008A-4766-D856-DEC04411E127}"/>
              </a:ext>
            </a:extLst>
          </p:cNvPr>
          <p:cNvGrpSpPr/>
          <p:nvPr/>
        </p:nvGrpSpPr>
        <p:grpSpPr>
          <a:xfrm>
            <a:off x="6396150" y="1647704"/>
            <a:ext cx="2337731" cy="246221"/>
            <a:chOff x="529380" y="2207631"/>
            <a:chExt cx="2337731" cy="2462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FD3A615-6617-1E8B-038F-6C4C1858FE04}"/>
                </a:ext>
              </a:extLst>
            </p:cNvPr>
            <p:cNvSpPr txBox="1"/>
            <p:nvPr/>
          </p:nvSpPr>
          <p:spPr>
            <a:xfrm>
              <a:off x="529380" y="2207631"/>
              <a:ext cx="1422612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Pijler1_install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E85B0D-4E86-7249-18A3-F0542FDFCAA2}"/>
                </a:ext>
              </a:extLst>
            </p:cNvPr>
            <p:cNvSpPr txBox="1"/>
            <p:nvPr/>
          </p:nvSpPr>
          <p:spPr>
            <a:xfrm>
              <a:off x="201244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Pijler</a:t>
              </a:r>
            </a:p>
          </p:txBody>
        </p:sp>
      </p:grp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870754EC-548E-A667-123B-3BBFE752E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705589"/>
              </p:ext>
            </p:extLst>
          </p:nvPr>
        </p:nvGraphicFramePr>
        <p:xfrm>
          <a:off x="404000" y="2911837"/>
          <a:ext cx="832987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4812">
                  <a:extLst>
                    <a:ext uri="{9D8B030D-6E8A-4147-A177-3AD203B41FA5}">
                      <a16:colId xmlns:a16="http://schemas.microsoft.com/office/drawing/2014/main" val="745367550"/>
                    </a:ext>
                  </a:extLst>
                </a:gridCol>
                <a:gridCol w="1779521">
                  <a:extLst>
                    <a:ext uri="{9D8B030D-6E8A-4147-A177-3AD203B41FA5}">
                      <a16:colId xmlns:a16="http://schemas.microsoft.com/office/drawing/2014/main" val="663328207"/>
                    </a:ext>
                  </a:extLst>
                </a:gridCol>
                <a:gridCol w="1719291">
                  <a:extLst>
                    <a:ext uri="{9D8B030D-6E8A-4147-A177-3AD203B41FA5}">
                      <a16:colId xmlns:a16="http://schemas.microsoft.com/office/drawing/2014/main" val="1032590764"/>
                    </a:ext>
                  </a:extLst>
                </a:gridCol>
                <a:gridCol w="1736255">
                  <a:extLst>
                    <a:ext uri="{9D8B030D-6E8A-4147-A177-3AD203B41FA5}">
                      <a16:colId xmlns:a16="http://schemas.microsoft.com/office/drawing/2014/main" val="353288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Bron 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>
                          <a:solidFill>
                            <a:schemeClr val="tx1"/>
                          </a:solidFill>
                        </a:rPr>
                        <a:t>Relatie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Doel 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70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432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8182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5337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9A3B4-7D2D-3422-6287-24DE81911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21E673-D14F-01E1-DD67-73E79781F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… naar relaties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B970732-2860-17AE-7D69-4F788B1B5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557506"/>
              </p:ext>
            </p:extLst>
          </p:nvPr>
        </p:nvGraphicFramePr>
        <p:xfrm>
          <a:off x="404000" y="2911837"/>
          <a:ext cx="832987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4812">
                  <a:extLst>
                    <a:ext uri="{9D8B030D-6E8A-4147-A177-3AD203B41FA5}">
                      <a16:colId xmlns:a16="http://schemas.microsoft.com/office/drawing/2014/main" val="745367550"/>
                    </a:ext>
                  </a:extLst>
                </a:gridCol>
                <a:gridCol w="1779521">
                  <a:extLst>
                    <a:ext uri="{9D8B030D-6E8A-4147-A177-3AD203B41FA5}">
                      <a16:colId xmlns:a16="http://schemas.microsoft.com/office/drawing/2014/main" val="663328207"/>
                    </a:ext>
                  </a:extLst>
                </a:gridCol>
                <a:gridCol w="1719291">
                  <a:extLst>
                    <a:ext uri="{9D8B030D-6E8A-4147-A177-3AD203B41FA5}">
                      <a16:colId xmlns:a16="http://schemas.microsoft.com/office/drawing/2014/main" val="1032590764"/>
                    </a:ext>
                  </a:extLst>
                </a:gridCol>
                <a:gridCol w="1736255">
                  <a:extLst>
                    <a:ext uri="{9D8B030D-6E8A-4147-A177-3AD203B41FA5}">
                      <a16:colId xmlns:a16="http://schemas.microsoft.com/office/drawing/2014/main" val="353288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Bron 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>
                          <a:solidFill>
                            <a:schemeClr val="tx1"/>
                          </a:solidFill>
                        </a:rPr>
                        <a:t>Relatie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Doel 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HoortBij_-_FP91_-_Pijler1_install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FP91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</a:t>
                      </a:r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Pijler1_install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70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432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8182157"/>
                  </a:ext>
                </a:extLst>
              </a:tr>
            </a:tbl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2CC0E64-6F3D-2FE0-BD3E-16A2B0198F93}"/>
              </a:ext>
            </a:extLst>
          </p:cNvPr>
          <p:cNvSpPr/>
          <p:nvPr/>
        </p:nvSpPr>
        <p:spPr>
          <a:xfrm>
            <a:off x="404002" y="135578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08DE0B0-B446-3B27-08FB-2A9A30ECF872}"/>
              </a:ext>
            </a:extLst>
          </p:cNvPr>
          <p:cNvSpPr/>
          <p:nvPr/>
        </p:nvSpPr>
        <p:spPr>
          <a:xfrm>
            <a:off x="3466483" y="1355781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20CA860-8DB5-7E1F-6AE3-7AE636B325E3}"/>
              </a:ext>
            </a:extLst>
          </p:cNvPr>
          <p:cNvSpPr/>
          <p:nvPr/>
        </p:nvSpPr>
        <p:spPr>
          <a:xfrm>
            <a:off x="5781121" y="1355781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25663E-82B0-9D58-8A46-E326DC76486A}"/>
              </a:ext>
            </a:extLst>
          </p:cNvPr>
          <p:cNvSpPr txBox="1"/>
          <p:nvPr/>
        </p:nvSpPr>
        <p:spPr>
          <a:xfrm rot="16200000">
            <a:off x="159800" y="1599983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96087-1150-826D-8EB4-AD0A529BE6DE}"/>
              </a:ext>
            </a:extLst>
          </p:cNvPr>
          <p:cNvSpPr txBox="1"/>
          <p:nvPr/>
        </p:nvSpPr>
        <p:spPr>
          <a:xfrm rot="16200000">
            <a:off x="5536919" y="1599983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6D766-7528-8591-A39C-129ADC47491C}"/>
              </a:ext>
            </a:extLst>
          </p:cNvPr>
          <p:cNvSpPr txBox="1"/>
          <p:nvPr/>
        </p:nvSpPr>
        <p:spPr>
          <a:xfrm rot="16200000">
            <a:off x="3360778" y="1461481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F13202-6D09-D91F-76B1-9E1141402444}"/>
              </a:ext>
            </a:extLst>
          </p:cNvPr>
          <p:cNvGrpSpPr/>
          <p:nvPr/>
        </p:nvGrpSpPr>
        <p:grpSpPr>
          <a:xfrm>
            <a:off x="1019026" y="1411255"/>
            <a:ext cx="2337732" cy="246221"/>
            <a:chOff x="529380" y="2207631"/>
            <a:chExt cx="2337732" cy="24622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F1FBCC-7B91-31D0-DD32-72C997DBD067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0FDD6EF-C440-3957-1699-3DA2E62DD7EB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8599D7D-1754-8546-0C1A-70A41033E33D}"/>
              </a:ext>
            </a:extLst>
          </p:cNvPr>
          <p:cNvGraphicFramePr>
            <a:graphicFrameLocks noGrp="1"/>
          </p:cNvGraphicFramePr>
          <p:nvPr/>
        </p:nvGraphicFramePr>
        <p:xfrm>
          <a:off x="4112812" y="1617006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AD544FDC-F33C-D625-86AB-403199778E66}"/>
              </a:ext>
            </a:extLst>
          </p:cNvPr>
          <p:cNvGrpSpPr/>
          <p:nvPr/>
        </p:nvGrpSpPr>
        <p:grpSpPr>
          <a:xfrm>
            <a:off x="1019032" y="1647704"/>
            <a:ext cx="2337732" cy="246221"/>
            <a:chOff x="529380" y="2207631"/>
            <a:chExt cx="2337732" cy="2462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F80535-5442-194C-E578-05BB5870AAD0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B6662A-EB44-A47A-30B4-4DF5CAB43AC5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96312F-6172-7997-21AD-2A4FD625E20F}"/>
              </a:ext>
            </a:extLst>
          </p:cNvPr>
          <p:cNvGrpSpPr/>
          <p:nvPr/>
        </p:nvGrpSpPr>
        <p:grpSpPr>
          <a:xfrm>
            <a:off x="1019038" y="1884153"/>
            <a:ext cx="2337732" cy="246221"/>
            <a:chOff x="529380" y="2207631"/>
            <a:chExt cx="2337732" cy="2462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88B509D-9856-69A2-8A2C-D1E8EEC83379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FZ_9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C446B2-B2FC-3B1B-6A23-365484E91FD7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Funderingszool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656E3F-37FC-85B5-4830-880B4BB67D40}"/>
              </a:ext>
            </a:extLst>
          </p:cNvPr>
          <p:cNvGrpSpPr/>
          <p:nvPr/>
        </p:nvGrpSpPr>
        <p:grpSpPr>
          <a:xfrm>
            <a:off x="6396150" y="1647704"/>
            <a:ext cx="2337731" cy="246221"/>
            <a:chOff x="529380" y="2207631"/>
            <a:chExt cx="2337731" cy="2462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AF144B-E7D9-48C3-4EC7-A97BC4501C01}"/>
                </a:ext>
              </a:extLst>
            </p:cNvPr>
            <p:cNvSpPr txBox="1"/>
            <p:nvPr/>
          </p:nvSpPr>
          <p:spPr>
            <a:xfrm>
              <a:off x="529380" y="2207631"/>
              <a:ext cx="1422612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Pijler1_install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B5D6F99-3EEC-40AF-6B30-F413880D115E}"/>
                </a:ext>
              </a:extLst>
            </p:cNvPr>
            <p:cNvSpPr txBox="1"/>
            <p:nvPr/>
          </p:nvSpPr>
          <p:spPr>
            <a:xfrm>
              <a:off x="201244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Pijler</a:t>
              </a:r>
            </a:p>
          </p:txBody>
        </p:sp>
      </p:grp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28A90E3-77AB-C4E1-AACF-C286DC49972F}"/>
              </a:ext>
            </a:extLst>
          </p:cNvPr>
          <p:cNvSpPr/>
          <p:nvPr/>
        </p:nvSpPr>
        <p:spPr>
          <a:xfrm>
            <a:off x="935797" y="1361301"/>
            <a:ext cx="743846" cy="32877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3A25B5C-676B-EC84-9832-1732255640F8}"/>
              </a:ext>
            </a:extLst>
          </p:cNvPr>
          <p:cNvSpPr/>
          <p:nvPr/>
        </p:nvSpPr>
        <p:spPr>
          <a:xfrm>
            <a:off x="4112812" y="1624240"/>
            <a:ext cx="918378" cy="32877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0E0DC31-C49C-AD4E-476B-93E9E6095376}"/>
              </a:ext>
            </a:extLst>
          </p:cNvPr>
          <p:cNvSpPr/>
          <p:nvPr/>
        </p:nvSpPr>
        <p:spPr>
          <a:xfrm>
            <a:off x="6346769" y="1615315"/>
            <a:ext cx="1346237" cy="32877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1EB9542-CD63-5DF0-A1E5-8C2712DA9E02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7019888" y="1944094"/>
            <a:ext cx="333640" cy="140688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3ED0E07-A650-CF4E-AA3D-AB5A4A8FA423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4572001" y="1953019"/>
            <a:ext cx="1209117" cy="147111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582AA8D-84B5-17F8-1AFC-794EB813973D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307720" y="1690080"/>
            <a:ext cx="2805092" cy="173405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606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AC517-D0EF-08BD-49C1-B1B325230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A136360-6DD6-4165-274D-17E42CA8E8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… naar relaties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2660509-13A0-6867-FE98-7A6469718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337514"/>
              </p:ext>
            </p:extLst>
          </p:nvPr>
        </p:nvGraphicFramePr>
        <p:xfrm>
          <a:off x="404000" y="2911837"/>
          <a:ext cx="832987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4812">
                  <a:extLst>
                    <a:ext uri="{9D8B030D-6E8A-4147-A177-3AD203B41FA5}">
                      <a16:colId xmlns:a16="http://schemas.microsoft.com/office/drawing/2014/main" val="745367550"/>
                    </a:ext>
                  </a:extLst>
                </a:gridCol>
                <a:gridCol w="1779521">
                  <a:extLst>
                    <a:ext uri="{9D8B030D-6E8A-4147-A177-3AD203B41FA5}">
                      <a16:colId xmlns:a16="http://schemas.microsoft.com/office/drawing/2014/main" val="663328207"/>
                    </a:ext>
                  </a:extLst>
                </a:gridCol>
                <a:gridCol w="1719291">
                  <a:extLst>
                    <a:ext uri="{9D8B030D-6E8A-4147-A177-3AD203B41FA5}">
                      <a16:colId xmlns:a16="http://schemas.microsoft.com/office/drawing/2014/main" val="1032590764"/>
                    </a:ext>
                  </a:extLst>
                </a:gridCol>
                <a:gridCol w="1736255">
                  <a:extLst>
                    <a:ext uri="{9D8B030D-6E8A-4147-A177-3AD203B41FA5}">
                      <a16:colId xmlns:a16="http://schemas.microsoft.com/office/drawing/2014/main" val="353288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Bron 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>
                          <a:solidFill>
                            <a:schemeClr val="tx1"/>
                          </a:solidFill>
                        </a:rPr>
                        <a:t>Relatie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>
                          <a:solidFill>
                            <a:schemeClr val="tx1"/>
                          </a:solidFill>
                        </a:rPr>
                        <a:t>Doel asset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HoortBij_-_FP91_-_Pijler1_install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FP91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</a:t>
                      </a:r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Pijler1_install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70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HoortBij_-_FP92_-_Pijler1_install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FP92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</a:t>
                      </a:r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Pijler1_install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432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HoortBij_-_FZ_9_-_Pijler1_install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FZ_9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HoortBij</a:t>
                      </a:r>
                      <a:endParaRPr lang="nl-NL" sz="110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Pijler1_install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8182157"/>
                  </a:ext>
                </a:extLst>
              </a:tr>
            </a:tbl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C9D1A27-6B3F-05FF-4CA2-0072B3EDA347}"/>
              </a:ext>
            </a:extLst>
          </p:cNvPr>
          <p:cNvSpPr/>
          <p:nvPr/>
        </p:nvSpPr>
        <p:spPr>
          <a:xfrm>
            <a:off x="404002" y="1355783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B96AE4B-3DBD-E056-E19D-460ECDD98552}"/>
              </a:ext>
            </a:extLst>
          </p:cNvPr>
          <p:cNvSpPr/>
          <p:nvPr/>
        </p:nvSpPr>
        <p:spPr>
          <a:xfrm>
            <a:off x="3466483" y="1355781"/>
            <a:ext cx="2204915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E037ED-F63F-9B91-427D-C6F5A225F181}"/>
              </a:ext>
            </a:extLst>
          </p:cNvPr>
          <p:cNvSpPr/>
          <p:nvPr/>
        </p:nvSpPr>
        <p:spPr>
          <a:xfrm>
            <a:off x="5781121" y="1355781"/>
            <a:ext cx="2952761" cy="857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EA8C1E-930F-B697-7DCF-705DBA7E1529}"/>
              </a:ext>
            </a:extLst>
          </p:cNvPr>
          <p:cNvSpPr txBox="1"/>
          <p:nvPr/>
        </p:nvSpPr>
        <p:spPr>
          <a:xfrm rot="16200000">
            <a:off x="159800" y="1599983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Bron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49258-FEE0-1E59-C67D-C777D5189CE1}"/>
              </a:ext>
            </a:extLst>
          </p:cNvPr>
          <p:cNvSpPr txBox="1"/>
          <p:nvPr/>
        </p:nvSpPr>
        <p:spPr>
          <a:xfrm rot="16200000">
            <a:off x="5536919" y="1599983"/>
            <a:ext cx="857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Doel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B2B372-F754-B511-7E62-DAA772F62E3E}"/>
              </a:ext>
            </a:extLst>
          </p:cNvPr>
          <p:cNvSpPr txBox="1"/>
          <p:nvPr/>
        </p:nvSpPr>
        <p:spPr>
          <a:xfrm rot="16200000">
            <a:off x="3360778" y="1461481"/>
            <a:ext cx="8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>
                <a:solidFill>
                  <a:schemeClr val="bg1">
                    <a:lumMod val="65000"/>
                  </a:schemeClr>
                </a:solidFill>
              </a:rPr>
              <a:t>Relatie type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A01D75-D37A-4A80-B24D-569E41E6F902}"/>
              </a:ext>
            </a:extLst>
          </p:cNvPr>
          <p:cNvGrpSpPr/>
          <p:nvPr/>
        </p:nvGrpSpPr>
        <p:grpSpPr>
          <a:xfrm>
            <a:off x="1019026" y="1411255"/>
            <a:ext cx="2337732" cy="246221"/>
            <a:chOff x="529380" y="2207631"/>
            <a:chExt cx="2337732" cy="24622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FF4798-5F66-E029-8262-1A884511D384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8C38F8-FC9A-5507-6B11-146CACD91DF6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731932B-DDD9-485C-A1DE-677F007104EE}"/>
              </a:ext>
            </a:extLst>
          </p:cNvPr>
          <p:cNvGraphicFramePr>
            <a:graphicFrameLocks noGrp="1"/>
          </p:cNvGraphicFramePr>
          <p:nvPr/>
        </p:nvGraphicFramePr>
        <p:xfrm>
          <a:off x="4112812" y="1617006"/>
          <a:ext cx="15585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586">
                  <a:extLst>
                    <a:ext uri="{9D8B030D-6E8A-4147-A177-3AD203B41FA5}">
                      <a16:colId xmlns:a16="http://schemas.microsoft.com/office/drawing/2014/main" val="455970795"/>
                    </a:ext>
                  </a:extLst>
                </a:gridCol>
              </a:tblGrid>
              <a:tr h="2573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i="1"/>
                        <a:t>Hoort bij</a:t>
                      </a:r>
                      <a:endParaRPr lang="nl-NL" sz="1600" i="1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52622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7C4E47C8-2F4F-EC59-AAFB-9FFA5DCA92BF}"/>
              </a:ext>
            </a:extLst>
          </p:cNvPr>
          <p:cNvGrpSpPr/>
          <p:nvPr/>
        </p:nvGrpSpPr>
        <p:grpSpPr>
          <a:xfrm>
            <a:off x="1019032" y="1647704"/>
            <a:ext cx="2337732" cy="246221"/>
            <a:chOff x="529380" y="2207631"/>
            <a:chExt cx="2337732" cy="2462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3E87D8-B005-3FBE-8CB9-56F31690A67F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FP92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6CB9AB-5382-8CCD-03D5-BA514456694D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Funderingspaal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24CEEF-5071-460B-FEE3-7F7A3F8EA314}"/>
              </a:ext>
            </a:extLst>
          </p:cNvPr>
          <p:cNvGrpSpPr/>
          <p:nvPr/>
        </p:nvGrpSpPr>
        <p:grpSpPr>
          <a:xfrm>
            <a:off x="1019038" y="1884153"/>
            <a:ext cx="2337732" cy="246221"/>
            <a:chOff x="529380" y="2207631"/>
            <a:chExt cx="2337732" cy="2462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0C7DF3-4276-0CD8-EB03-F5F0FABA37AE}"/>
                </a:ext>
              </a:extLst>
            </p:cNvPr>
            <p:cNvSpPr txBox="1"/>
            <p:nvPr/>
          </p:nvSpPr>
          <p:spPr>
            <a:xfrm>
              <a:off x="52938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FZ_9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BE3B5E-BD16-8A33-27B9-46B2C437BBE5}"/>
                </a:ext>
              </a:extLst>
            </p:cNvPr>
            <p:cNvSpPr txBox="1"/>
            <p:nvPr/>
          </p:nvSpPr>
          <p:spPr>
            <a:xfrm>
              <a:off x="1384052" y="2207631"/>
              <a:ext cx="1483060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Funderingszool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854D58E-6140-35F9-D3F0-DE5A7FB4EC1C}"/>
              </a:ext>
            </a:extLst>
          </p:cNvPr>
          <p:cNvGrpSpPr/>
          <p:nvPr/>
        </p:nvGrpSpPr>
        <p:grpSpPr>
          <a:xfrm>
            <a:off x="6396150" y="1647704"/>
            <a:ext cx="2337731" cy="246221"/>
            <a:chOff x="529380" y="2207631"/>
            <a:chExt cx="2337731" cy="2462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7A1EE64-849E-76CD-508D-CDB2BACAC260}"/>
                </a:ext>
              </a:extLst>
            </p:cNvPr>
            <p:cNvSpPr txBox="1"/>
            <p:nvPr/>
          </p:nvSpPr>
          <p:spPr>
            <a:xfrm>
              <a:off x="529380" y="2207631"/>
              <a:ext cx="1422612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/>
                <a:t>Pijler1_install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2BBD8B7-3067-B532-3020-806ED04218D6}"/>
                </a:ext>
              </a:extLst>
            </p:cNvPr>
            <p:cNvSpPr txBox="1"/>
            <p:nvPr/>
          </p:nvSpPr>
          <p:spPr>
            <a:xfrm>
              <a:off x="2012440" y="2207631"/>
              <a:ext cx="854671" cy="246221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r>
                <a:rPr lang="nl-NL" sz="1600" i="1"/>
                <a:t>Pijler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2771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C24D5-84C3-FC1D-CD90-8D04D673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705BB4A-1859-CA9A-402C-C207444708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</p:spTree>
    <p:extLst>
      <p:ext uri="{BB962C8B-B14F-4D97-AF65-F5344CB8AC3E}">
        <p14:creationId xmlns:p14="http://schemas.microsoft.com/office/powerpoint/2010/main" val="834027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BF1FC-525A-E8B6-4C3D-2926CA315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8D5C4-E524-9ACC-F384-98B2BE89D1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/>
              <a:t>OTL applicatie landschap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A342E-8003-3B9D-066D-28D5CC365F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3CE8DDC-2CCE-4D13-BE56-C48FA4DF6C3E}"/>
              </a:ext>
            </a:extLst>
          </p:cNvPr>
          <p:cNvCxnSpPr>
            <a:cxnSpLocks/>
            <a:stCxn id="28" idx="3"/>
            <a:endCxn id="6" idx="1"/>
          </p:cNvCxnSpPr>
          <p:nvPr/>
        </p:nvCxnSpPr>
        <p:spPr>
          <a:xfrm>
            <a:off x="1648330" y="1843167"/>
            <a:ext cx="844675" cy="183918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B8C3EC5-E4C1-FD63-ECF9-C63CB992ED36}"/>
              </a:ext>
            </a:extLst>
          </p:cNvPr>
          <p:cNvCxnSpPr>
            <a:cxnSpLocks/>
            <a:stCxn id="18" idx="3"/>
            <a:endCxn id="46" idx="1"/>
          </p:cNvCxnSpPr>
          <p:nvPr/>
        </p:nvCxnSpPr>
        <p:spPr>
          <a:xfrm>
            <a:off x="1608894" y="3289614"/>
            <a:ext cx="870960" cy="47504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6590C6E-F76C-AC14-FC9C-4BDA2D9E26D7}"/>
              </a:ext>
            </a:extLst>
          </p:cNvPr>
          <p:cNvCxnSpPr>
            <a:cxnSpLocks/>
            <a:stCxn id="53" idx="3"/>
            <a:endCxn id="39" idx="1"/>
          </p:cNvCxnSpPr>
          <p:nvPr/>
        </p:nvCxnSpPr>
        <p:spPr>
          <a:xfrm>
            <a:off x="3158097" y="3848813"/>
            <a:ext cx="707719" cy="6319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10D8B20-E80F-BACE-7FE6-DD358F08F8DB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4200413" y="2839793"/>
            <a:ext cx="161" cy="680742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96D1E2C-5D34-4C15-4725-4BDE15175B1A}"/>
              </a:ext>
            </a:extLst>
          </p:cNvPr>
          <p:cNvGrpSpPr/>
          <p:nvPr/>
        </p:nvGrpSpPr>
        <p:grpSpPr>
          <a:xfrm>
            <a:off x="760285" y="2955017"/>
            <a:ext cx="1028024" cy="809484"/>
            <a:chOff x="1675271" y="3559096"/>
            <a:chExt cx="1028024" cy="809484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6139FDC-0F5E-6F63-0C25-31C9314056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854687" y="3559096"/>
              <a:ext cx="669193" cy="669193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6A61C0C-1594-B313-881F-0B54F4255AA9}"/>
                </a:ext>
              </a:extLst>
            </p:cNvPr>
            <p:cNvSpPr txBox="1"/>
            <p:nvPr/>
          </p:nvSpPr>
          <p:spPr>
            <a:xfrm>
              <a:off x="1675271" y="4183914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Template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7CA9331-BBE2-DE40-63FD-1062D1D7FB93}"/>
              </a:ext>
            </a:extLst>
          </p:cNvPr>
          <p:cNvGrpSpPr/>
          <p:nvPr/>
        </p:nvGrpSpPr>
        <p:grpSpPr>
          <a:xfrm>
            <a:off x="3686400" y="3520535"/>
            <a:ext cx="1028024" cy="809484"/>
            <a:chOff x="4493178" y="3559096"/>
            <a:chExt cx="1028024" cy="809484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15CCB275-20CF-CD36-45EF-6186D9D769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72594" y="3559096"/>
              <a:ext cx="669193" cy="669193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56199CD-E21A-618A-426E-14137117040B}"/>
                </a:ext>
              </a:extLst>
            </p:cNvPr>
            <p:cNvSpPr txBox="1"/>
            <p:nvPr/>
          </p:nvSpPr>
          <p:spPr>
            <a:xfrm>
              <a:off x="4493178" y="4183914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Assets</a:t>
              </a: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B518CBF-BA0A-C74E-8C04-5D70C8CA70A2}"/>
              </a:ext>
            </a:extLst>
          </p:cNvPr>
          <p:cNvCxnSpPr>
            <a:cxnSpLocks/>
            <a:stCxn id="125" idx="3"/>
            <a:endCxn id="97" idx="1"/>
          </p:cNvCxnSpPr>
          <p:nvPr/>
        </p:nvCxnSpPr>
        <p:spPr>
          <a:xfrm flipV="1">
            <a:off x="4722114" y="2206800"/>
            <a:ext cx="1444829" cy="284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851D5C0-D041-73B3-21E6-7926A84D1DD3}"/>
              </a:ext>
            </a:extLst>
          </p:cNvPr>
          <p:cNvCxnSpPr>
            <a:cxnSpLocks/>
            <a:stCxn id="10" idx="3"/>
            <a:endCxn id="44" idx="1"/>
          </p:cNvCxnSpPr>
          <p:nvPr/>
        </p:nvCxnSpPr>
        <p:spPr>
          <a:xfrm flipV="1">
            <a:off x="1608894" y="3944710"/>
            <a:ext cx="869897" cy="271789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AE9283C-2A3E-DEBD-5D6F-1BD44ED55169}"/>
              </a:ext>
            </a:extLst>
          </p:cNvPr>
          <p:cNvCxnSpPr>
            <a:cxnSpLocks/>
            <a:stCxn id="95" idx="3"/>
            <a:endCxn id="131" idx="1"/>
          </p:cNvCxnSpPr>
          <p:nvPr/>
        </p:nvCxnSpPr>
        <p:spPr>
          <a:xfrm>
            <a:off x="6847343" y="2293485"/>
            <a:ext cx="925561" cy="284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419E567-54A9-3DDC-DDC4-67E1A68DA5B4}"/>
              </a:ext>
            </a:extLst>
          </p:cNvPr>
          <p:cNvCxnSpPr>
            <a:cxnSpLocks/>
            <a:stCxn id="33" idx="2"/>
            <a:endCxn id="48" idx="0"/>
          </p:cNvCxnSpPr>
          <p:nvPr/>
        </p:nvCxnSpPr>
        <p:spPr>
          <a:xfrm>
            <a:off x="8195692" y="2839793"/>
            <a:ext cx="0" cy="584203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8FA78F-CED4-4138-B98E-FA665517521F}"/>
              </a:ext>
            </a:extLst>
          </p:cNvPr>
          <p:cNvGrpSpPr/>
          <p:nvPr/>
        </p:nvGrpSpPr>
        <p:grpSpPr>
          <a:xfrm>
            <a:off x="761256" y="1470104"/>
            <a:ext cx="1028024" cy="913291"/>
            <a:chOff x="761256" y="1470104"/>
            <a:chExt cx="1028024" cy="91329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6011D12-1104-24ED-AF64-7CE7F02445AE}"/>
                </a:ext>
              </a:extLst>
            </p:cNvPr>
            <p:cNvSpPr txBox="1"/>
            <p:nvPr/>
          </p:nvSpPr>
          <p:spPr>
            <a:xfrm>
              <a:off x="761256" y="2198729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OTL Subset tool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E386CA0-D87F-F34F-6605-95286C6C1A58}"/>
                </a:ext>
              </a:extLst>
            </p:cNvPr>
            <p:cNvGrpSpPr/>
            <p:nvPr/>
          </p:nvGrpSpPr>
          <p:grpSpPr>
            <a:xfrm>
              <a:off x="902205" y="1470104"/>
              <a:ext cx="746125" cy="746125"/>
              <a:chOff x="1318407" y="1594906"/>
              <a:chExt cx="746125" cy="746125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C522DFB5-427E-BAA1-EFF2-032C753E52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1318407" y="1594906"/>
                <a:ext cx="746125" cy="746125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CDA2159-B292-DB07-1839-D9DEA9B142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8748" y="1720889"/>
                <a:ext cx="365442" cy="365442"/>
              </a:xfrm>
              <a:prstGeom prst="rect">
                <a:avLst/>
              </a:prstGeom>
            </p:spPr>
          </p:pic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26D6717-23BD-5029-A2F3-4C3B52084120}"/>
              </a:ext>
            </a:extLst>
          </p:cNvPr>
          <p:cNvGrpSpPr/>
          <p:nvPr/>
        </p:nvGrpSpPr>
        <p:grpSpPr>
          <a:xfrm>
            <a:off x="7681680" y="3423996"/>
            <a:ext cx="1028024" cy="859071"/>
            <a:chOff x="7724603" y="3423996"/>
            <a:chExt cx="1028024" cy="859071"/>
          </a:xfrm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A23E15C5-8437-02B1-241B-33ACF44617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03977" y="3423996"/>
              <a:ext cx="669276" cy="669276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D2F309E-AE14-BF10-6B9C-695E9299D776}"/>
                </a:ext>
              </a:extLst>
            </p:cNvPr>
            <p:cNvSpPr txBox="1"/>
            <p:nvPr/>
          </p:nvSpPr>
          <p:spPr>
            <a:xfrm>
              <a:off x="7724603" y="4098401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Asset DB</a:t>
              </a:r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97356935-EAFA-A6A5-E152-32B075407D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493005" y="1692285"/>
            <a:ext cx="669600" cy="66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B5FC3A3-569E-A6B6-D2B7-1443F6491D1F}"/>
              </a:ext>
            </a:extLst>
          </p:cNvPr>
          <p:cNvGrpSpPr/>
          <p:nvPr/>
        </p:nvGrpSpPr>
        <p:grpSpPr>
          <a:xfrm>
            <a:off x="760285" y="3881902"/>
            <a:ext cx="1028024" cy="809484"/>
            <a:chOff x="1675271" y="3559096"/>
            <a:chExt cx="1028024" cy="80948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FFE74FC-F93C-2189-7B76-7CE6A949BC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854687" y="3559096"/>
              <a:ext cx="669193" cy="6691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D680D8-584C-7BAA-8DCB-843BE249E7EB}"/>
                </a:ext>
              </a:extLst>
            </p:cNvPr>
            <p:cNvSpPr txBox="1"/>
            <p:nvPr/>
          </p:nvSpPr>
          <p:spPr>
            <a:xfrm>
              <a:off x="1675271" y="4183914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3D model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5B869AD-85E1-7239-0569-1139ED042DAB}"/>
              </a:ext>
            </a:extLst>
          </p:cNvPr>
          <p:cNvCxnSpPr>
            <a:cxnSpLocks/>
            <a:stCxn id="6" idx="3"/>
            <a:endCxn id="124" idx="1"/>
          </p:cNvCxnSpPr>
          <p:nvPr/>
        </p:nvCxnSpPr>
        <p:spPr>
          <a:xfrm>
            <a:off x="3162605" y="2027085"/>
            <a:ext cx="713932" cy="93315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6A4810D-E482-5E02-21BD-9EFBB588F064}"/>
              </a:ext>
            </a:extLst>
          </p:cNvPr>
          <p:cNvGrpSpPr/>
          <p:nvPr/>
        </p:nvGrpSpPr>
        <p:grpSpPr>
          <a:xfrm>
            <a:off x="2476989" y="3520535"/>
            <a:ext cx="683265" cy="681463"/>
            <a:chOff x="2605609" y="3317335"/>
            <a:chExt cx="683265" cy="681463"/>
          </a:xfrm>
        </p:grpSpPr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F96F4468-CD36-296E-5B94-DA651094AB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605609" y="3317335"/>
              <a:ext cx="681463" cy="681463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B97F6CD-9E8F-1D25-3D95-3A5DD08C82DD}"/>
                </a:ext>
              </a:extLst>
            </p:cNvPr>
            <p:cNvSpPr/>
            <p:nvPr/>
          </p:nvSpPr>
          <p:spPr>
            <a:xfrm>
              <a:off x="2607411" y="3651510"/>
              <a:ext cx="680400" cy="1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9541335-B211-9997-4EFF-D37C3792AB5E}"/>
                </a:ext>
              </a:extLst>
            </p:cNvPr>
            <p:cNvSpPr/>
            <p:nvPr/>
          </p:nvSpPr>
          <p:spPr>
            <a:xfrm>
              <a:off x="2608474" y="3471454"/>
              <a:ext cx="680400" cy="1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5D6512D-6F35-2B00-4D97-87410C6B2D47}"/>
                </a:ext>
              </a:extLst>
            </p:cNvPr>
            <p:cNvSpPr/>
            <p:nvPr/>
          </p:nvSpPr>
          <p:spPr>
            <a:xfrm>
              <a:off x="2606317" y="3555613"/>
              <a:ext cx="680400" cy="1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0493055-5EE1-BBB3-EBA7-8BBEE2474865}"/>
              </a:ext>
            </a:extLst>
          </p:cNvPr>
          <p:cNvGrpSpPr/>
          <p:nvPr/>
        </p:nvGrpSpPr>
        <p:grpSpPr>
          <a:xfrm>
            <a:off x="5899298" y="1872000"/>
            <a:ext cx="1181495" cy="808509"/>
            <a:chOff x="5932129" y="1943020"/>
            <a:chExt cx="1181495" cy="808509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FE2DC338-9EDA-3820-F653-1D27390EFE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205174" y="1943020"/>
              <a:ext cx="669600" cy="669600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0799D6D-A81C-9BB0-C49A-F2B63F7D8E21}"/>
                </a:ext>
              </a:extLst>
            </p:cNvPr>
            <p:cNvSpPr txBox="1"/>
            <p:nvPr/>
          </p:nvSpPr>
          <p:spPr>
            <a:xfrm>
              <a:off x="5932129" y="2566863"/>
              <a:ext cx="118149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Relaties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31988EB4-0440-7316-A9C0-81019CE2E0CC}"/>
                </a:ext>
              </a:extLst>
            </p:cNvPr>
            <p:cNvGrpSpPr/>
            <p:nvPr/>
          </p:nvGrpSpPr>
          <p:grpSpPr>
            <a:xfrm>
              <a:off x="6199774" y="2101136"/>
              <a:ext cx="680400" cy="353369"/>
              <a:chOff x="6278475" y="3157312"/>
              <a:chExt cx="680400" cy="353369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BE5C30E-50DC-5463-060F-60DF02144442}"/>
                  </a:ext>
                </a:extLst>
              </p:cNvPr>
              <p:cNvSpPr/>
              <p:nvPr/>
            </p:nvSpPr>
            <p:spPr>
              <a:xfrm>
                <a:off x="6278475" y="3330681"/>
                <a:ext cx="680400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D19FA260-5E9A-5169-E071-01BEF92E0047}"/>
                  </a:ext>
                </a:extLst>
              </p:cNvPr>
              <p:cNvSpPr/>
              <p:nvPr/>
            </p:nvSpPr>
            <p:spPr>
              <a:xfrm>
                <a:off x="6278475" y="3157312"/>
                <a:ext cx="680400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E462A6C4-F21E-3DEE-4D19-B23E467896E7}"/>
                  </a:ext>
                </a:extLst>
              </p:cNvPr>
              <p:cNvSpPr/>
              <p:nvPr/>
            </p:nvSpPr>
            <p:spPr>
              <a:xfrm>
                <a:off x="6278475" y="3243996"/>
                <a:ext cx="680400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E0DCF499-275D-2C6B-F6CF-04236DFF7551}"/>
              </a:ext>
            </a:extLst>
          </p:cNvPr>
          <p:cNvCxnSpPr>
            <a:cxnSpLocks/>
            <a:stCxn id="132" idx="1"/>
            <a:endCxn id="96" idx="3"/>
          </p:cNvCxnSpPr>
          <p:nvPr/>
        </p:nvCxnSpPr>
        <p:spPr>
          <a:xfrm flipH="1" flipV="1">
            <a:off x="6847343" y="2120116"/>
            <a:ext cx="925561" cy="284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0D20103-A0D8-0D67-FB86-D5F5F44A7F65}"/>
              </a:ext>
            </a:extLst>
          </p:cNvPr>
          <p:cNvGrpSpPr/>
          <p:nvPr/>
        </p:nvGrpSpPr>
        <p:grpSpPr>
          <a:xfrm>
            <a:off x="7508026" y="1905239"/>
            <a:ext cx="1375332" cy="934554"/>
            <a:chOff x="7508026" y="1905239"/>
            <a:chExt cx="1375332" cy="934554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1332E66-2A4F-41BC-7D4F-A1D35A9D07C5}"/>
                </a:ext>
              </a:extLst>
            </p:cNvPr>
            <p:cNvGrpSpPr/>
            <p:nvPr/>
          </p:nvGrpSpPr>
          <p:grpSpPr>
            <a:xfrm>
              <a:off x="7772904" y="2030400"/>
              <a:ext cx="845577" cy="353369"/>
              <a:chOff x="7772904" y="2030400"/>
              <a:chExt cx="845577" cy="353369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3E40FA0D-CE64-7838-8D7E-DAB1B606140B}"/>
                  </a:ext>
                </a:extLst>
              </p:cNvPr>
              <p:cNvSpPr/>
              <p:nvPr/>
            </p:nvSpPr>
            <p:spPr>
              <a:xfrm>
                <a:off x="7772904" y="2117084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4ADBB1DF-2BEF-1E1F-C34A-451EC44FA4C1}"/>
                  </a:ext>
                </a:extLst>
              </p:cNvPr>
              <p:cNvSpPr/>
              <p:nvPr/>
            </p:nvSpPr>
            <p:spPr>
              <a:xfrm>
                <a:off x="7772904" y="2203769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8945C01A-1502-AB54-5634-9FAAF29AC636}"/>
                  </a:ext>
                </a:extLst>
              </p:cNvPr>
              <p:cNvSpPr/>
              <p:nvPr/>
            </p:nvSpPr>
            <p:spPr>
              <a:xfrm>
                <a:off x="7772904" y="2030400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9B2DE37-D69F-F750-F1D6-AE46B06F1BC2}"/>
                </a:ext>
              </a:extLst>
            </p:cNvPr>
            <p:cNvSpPr txBox="1"/>
            <p:nvPr/>
          </p:nvSpPr>
          <p:spPr>
            <a:xfrm>
              <a:off x="7508026" y="2655127"/>
              <a:ext cx="137533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Ontsluitingsportaal</a:t>
              </a:r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02C7E088-9FD9-4B5E-A60F-2231CC3C3F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822630" y="1905239"/>
              <a:ext cx="746125" cy="746125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E65A654F-2E17-135F-29AF-D42F70178E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14699" y="2029106"/>
              <a:ext cx="361987" cy="361987"/>
            </a:xfrm>
            <a:prstGeom prst="rect">
              <a:avLst/>
            </a:prstGeom>
          </p:spPr>
        </p:pic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BACC1290-F75F-5624-0FC7-F0F6E19FE8A7}"/>
              </a:ext>
            </a:extLst>
          </p:cNvPr>
          <p:cNvGrpSpPr/>
          <p:nvPr/>
        </p:nvGrpSpPr>
        <p:grpSpPr>
          <a:xfrm>
            <a:off x="3611659" y="1905239"/>
            <a:ext cx="1375332" cy="934554"/>
            <a:chOff x="3878355" y="1905239"/>
            <a:chExt cx="1375332" cy="934554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C9BE1964-BEE9-3F61-BA57-3F2D119F09D5}"/>
                </a:ext>
              </a:extLst>
            </p:cNvPr>
            <p:cNvGrpSpPr/>
            <p:nvPr/>
          </p:nvGrpSpPr>
          <p:grpSpPr>
            <a:xfrm>
              <a:off x="4143233" y="2030400"/>
              <a:ext cx="845577" cy="353369"/>
              <a:chOff x="4132800" y="2025979"/>
              <a:chExt cx="845577" cy="353369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81450429-189D-94B9-7050-B9F10400A193}"/>
                  </a:ext>
                </a:extLst>
              </p:cNvPr>
              <p:cNvSpPr/>
              <p:nvPr/>
            </p:nvSpPr>
            <p:spPr>
              <a:xfrm>
                <a:off x="4132800" y="2025979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FC478324-185E-E823-727D-147F32433EBE}"/>
                  </a:ext>
                </a:extLst>
              </p:cNvPr>
              <p:cNvSpPr/>
              <p:nvPr/>
            </p:nvSpPr>
            <p:spPr>
              <a:xfrm>
                <a:off x="4132800" y="2199348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8815D9D2-EA1F-151D-D304-F1B5EA83D551}"/>
                  </a:ext>
                </a:extLst>
              </p:cNvPr>
              <p:cNvSpPr/>
              <p:nvPr/>
            </p:nvSpPr>
            <p:spPr>
              <a:xfrm>
                <a:off x="4132800" y="2112663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01E7CE2-B77B-42F6-1D36-1A6B1F89A616}"/>
                </a:ext>
              </a:extLst>
            </p:cNvPr>
            <p:cNvSpPr txBox="1"/>
            <p:nvPr/>
          </p:nvSpPr>
          <p:spPr>
            <a:xfrm>
              <a:off x="3878355" y="2655127"/>
              <a:ext cx="137533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OTL Wizard 2</a:t>
              </a:r>
            </a:p>
          </p:txBody>
        </p:sp>
        <p:pic>
          <p:nvPicPr>
            <p:cNvPr id="120" name="Graphic 119">
              <a:extLst>
                <a:ext uri="{FF2B5EF4-FFF2-40B4-BE49-F238E27FC236}">
                  <a16:creationId xmlns:a16="http://schemas.microsoft.com/office/drawing/2014/main" id="{30F24641-5051-263E-E6E2-2FDDC0E0F4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192959" y="1905239"/>
              <a:ext cx="746125" cy="746125"/>
            </a:xfrm>
            <a:prstGeom prst="rect">
              <a:avLst/>
            </a:prstGeom>
          </p:spPr>
        </p:pic>
        <p:pic>
          <p:nvPicPr>
            <p:cNvPr id="122" name="Graphic 121">
              <a:extLst>
                <a:ext uri="{FF2B5EF4-FFF2-40B4-BE49-F238E27FC236}">
                  <a16:creationId xmlns:a16="http://schemas.microsoft.com/office/drawing/2014/main" id="{A16DF353-4919-BBB5-5FC4-5E96C5F92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5028" y="2029106"/>
              <a:ext cx="361987" cy="361987"/>
            </a:xfrm>
            <a:prstGeom prst="rect">
              <a:avLst/>
            </a:prstGeom>
          </p:spPr>
        </p:pic>
      </p:grpSp>
      <p:pic>
        <p:nvPicPr>
          <p:cNvPr id="41" name="Graphic 40">
            <a:extLst>
              <a:ext uri="{FF2B5EF4-FFF2-40B4-BE49-F238E27FC236}">
                <a16:creationId xmlns:a16="http://schemas.microsoft.com/office/drawing/2014/main" id="{14F184E3-7123-117C-9362-C32F067866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3593" y="1806362"/>
            <a:ext cx="290138" cy="29013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8FA819D-96A5-5D27-B74F-7C5F58F05F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26621" y="1807945"/>
            <a:ext cx="290138" cy="29013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F646233-E0BC-D7FC-E385-0D6FB276DB16}"/>
              </a:ext>
            </a:extLst>
          </p:cNvPr>
          <p:cNvCxnSpPr>
            <a:cxnSpLocks/>
            <a:stCxn id="123" idx="1"/>
          </p:cNvCxnSpPr>
          <p:nvPr/>
        </p:nvCxnSpPr>
        <p:spPr>
          <a:xfrm flipH="1">
            <a:off x="1563511" y="2293769"/>
            <a:ext cx="2313026" cy="86712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20D3954-4778-5CDF-BD7B-FD12806BFEAD}"/>
              </a:ext>
            </a:extLst>
          </p:cNvPr>
          <p:cNvGrpSpPr/>
          <p:nvPr/>
        </p:nvGrpSpPr>
        <p:grpSpPr>
          <a:xfrm>
            <a:off x="4390887" y="2839793"/>
            <a:ext cx="2092947" cy="420932"/>
            <a:chOff x="4390887" y="2839793"/>
            <a:chExt cx="2092947" cy="420932"/>
          </a:xfrm>
        </p:grpSpPr>
        <p:cxnSp>
          <p:nvCxnSpPr>
            <p:cNvPr id="5" name="Elbow Connector 4">
              <a:extLst>
                <a:ext uri="{FF2B5EF4-FFF2-40B4-BE49-F238E27FC236}">
                  <a16:creationId xmlns:a16="http://schemas.microsoft.com/office/drawing/2014/main" id="{5B326CA1-4EB5-5855-3C14-A4FE6747ECB6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 rot="5400000">
              <a:off x="5231949" y="2000498"/>
              <a:ext cx="410824" cy="2092947"/>
            </a:xfrm>
            <a:prstGeom prst="bentConnector2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EE155C4-48F7-38DA-C423-F79D35744F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4453" y="2839793"/>
              <a:ext cx="0" cy="420932"/>
            </a:xfrm>
            <a:prstGeom prst="straightConnector1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464CF09-FF10-3F6F-010E-DB699EFE0D42}"/>
              </a:ext>
            </a:extLst>
          </p:cNvPr>
          <p:cNvSpPr txBox="1"/>
          <p:nvPr/>
        </p:nvSpPr>
        <p:spPr>
          <a:xfrm>
            <a:off x="5893086" y="2656893"/>
            <a:ext cx="118149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1200" b="1" i="1"/>
              <a:t>+ assets</a:t>
            </a:r>
          </a:p>
        </p:txBody>
      </p:sp>
    </p:spTree>
    <p:extLst>
      <p:ext uri="{BB962C8B-B14F-4D97-AF65-F5344CB8AC3E}">
        <p14:creationId xmlns:p14="http://schemas.microsoft.com/office/powerpoint/2010/main" val="104956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56182-B2B4-7E8E-89C4-9E23A5D9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D10824-A6E1-0283-B0AF-DCBC1364DC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Bestaat er een relatie tussen…?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175537-76F7-DB45-FC1A-824386325C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D50582-13D6-6323-B43B-4C49E95FD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r="4312"/>
          <a:stretch/>
        </p:blipFill>
        <p:spPr>
          <a:xfrm>
            <a:off x="403225" y="1712187"/>
            <a:ext cx="3953216" cy="28433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DEBB15-8794-F245-A633-062495B87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8015" y="1381588"/>
            <a:ext cx="4112462" cy="3316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0270B79-73CA-BD41-37FC-840770E88B1A}"/>
              </a:ext>
            </a:extLst>
          </p:cNvPr>
          <p:cNvGrpSpPr/>
          <p:nvPr/>
        </p:nvGrpSpPr>
        <p:grpSpPr>
          <a:xfrm>
            <a:off x="4726769" y="1561128"/>
            <a:ext cx="4112461" cy="3316324"/>
            <a:chOff x="4726769" y="1180114"/>
            <a:chExt cx="4112461" cy="33163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B8E5B70-742E-9C68-ED4B-C5DAA866C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26769" y="1180114"/>
              <a:ext cx="4112461" cy="3316324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7647CEB-B37D-0D6B-19D7-B787B595F086}"/>
                </a:ext>
              </a:extLst>
            </p:cNvPr>
            <p:cNvSpPr/>
            <p:nvPr/>
          </p:nvSpPr>
          <p:spPr>
            <a:xfrm>
              <a:off x="5607248" y="2578998"/>
              <a:ext cx="400534" cy="14812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ADFB502F-AA1E-3294-247C-3573BAF2E3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769" y="1741128"/>
            <a:ext cx="4112461" cy="3316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49843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9B90C-B38D-5DF3-519B-9C58441E5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EDB3BE-15E8-D29A-DE0F-E00CF6505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Zoek de verschillen…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56FEA8-9C26-F2B2-3A37-0A12315FE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E89F09-4041-0F7C-46DA-C4F1F9D11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15" t="4350" r="2446" b="58123"/>
          <a:stretch>
            <a:fillRect/>
          </a:stretch>
        </p:blipFill>
        <p:spPr>
          <a:xfrm>
            <a:off x="403225" y="1712188"/>
            <a:ext cx="3952800" cy="284302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6F4CC0-D7A2-4EEF-5B40-60A051A9860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" t="27189" r="67106" b="33377"/>
          <a:stretch>
            <a:fillRect/>
          </a:stretch>
        </p:blipFill>
        <p:spPr>
          <a:xfrm>
            <a:off x="4782533" y="1711217"/>
            <a:ext cx="3952800" cy="28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47091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EEA5-B6BB-DBB7-A9E3-8CDEEE7E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EB94AD9-E470-73D0-893D-C0B73558F4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Zoek de verschillen…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BC2F4F-C9A7-2F0A-FA5A-C0F4C9BF6F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BFCB66-9EFE-9689-1A6A-0A92083E2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" t="-7177" r="128" b="-7323"/>
          <a:stretch>
            <a:fillRect/>
          </a:stretch>
        </p:blipFill>
        <p:spPr>
          <a:xfrm>
            <a:off x="403225" y="1712187"/>
            <a:ext cx="3953216" cy="28433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346D1D-1A7E-ADA6-DE4E-DE2A9D22A8F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" t="-7352" r="138" b="-7301"/>
          <a:stretch>
            <a:fillRect/>
          </a:stretch>
        </p:blipFill>
        <p:spPr>
          <a:xfrm>
            <a:off x="4782533" y="1711217"/>
            <a:ext cx="3952800" cy="28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1549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4484D-6065-9199-8CAA-8679F17A1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C3625B6B-155E-9DE5-347B-2C0F4CD8CBC0}"/>
              </a:ext>
            </a:extLst>
          </p:cNvPr>
          <p:cNvGrpSpPr/>
          <p:nvPr/>
        </p:nvGrpSpPr>
        <p:grpSpPr>
          <a:xfrm>
            <a:off x="5976000" y="3520535"/>
            <a:ext cx="1375332" cy="934554"/>
            <a:chOff x="3878355" y="1905239"/>
            <a:chExt cx="1375332" cy="93455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928D8DC-D167-05DB-45AF-A074A586E223}"/>
                </a:ext>
              </a:extLst>
            </p:cNvPr>
            <p:cNvGrpSpPr/>
            <p:nvPr/>
          </p:nvGrpSpPr>
          <p:grpSpPr>
            <a:xfrm>
              <a:off x="4143233" y="2030400"/>
              <a:ext cx="845577" cy="353369"/>
              <a:chOff x="4132800" y="2025979"/>
              <a:chExt cx="845577" cy="353369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8C540C7-FD76-D270-41CB-60464F698219}"/>
                  </a:ext>
                </a:extLst>
              </p:cNvPr>
              <p:cNvSpPr/>
              <p:nvPr/>
            </p:nvSpPr>
            <p:spPr>
              <a:xfrm>
                <a:off x="4132800" y="2025979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425913F6-95A1-062C-95EB-95E3145C9C73}"/>
                  </a:ext>
                </a:extLst>
              </p:cNvPr>
              <p:cNvSpPr/>
              <p:nvPr/>
            </p:nvSpPr>
            <p:spPr>
              <a:xfrm>
                <a:off x="4132800" y="2199348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959D153-066B-CDF3-243F-8088C7D9A2AD}"/>
                  </a:ext>
                </a:extLst>
              </p:cNvPr>
              <p:cNvSpPr/>
              <p:nvPr/>
            </p:nvSpPr>
            <p:spPr>
              <a:xfrm>
                <a:off x="4132800" y="2112663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39B2037-589C-A917-CCC2-46A57C14C829}"/>
                </a:ext>
              </a:extLst>
            </p:cNvPr>
            <p:cNvSpPr txBox="1"/>
            <p:nvPr/>
          </p:nvSpPr>
          <p:spPr>
            <a:xfrm>
              <a:off x="3878355" y="2655127"/>
              <a:ext cx="137533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OTL Wizard 2</a:t>
              </a: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776BA7EA-9D44-AD74-CC39-8FBDCBC66D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92959" y="1905239"/>
              <a:ext cx="746125" cy="746125"/>
            </a:xfrm>
            <a:prstGeom prst="rect">
              <a:avLst/>
            </a:prstGeom>
          </p:spPr>
        </p:pic>
        <p:pic>
          <p:nvPicPr>
            <p:cNvPr id="57" name="Graphic 121">
              <a:extLst>
                <a:ext uri="{FF2B5EF4-FFF2-40B4-BE49-F238E27FC236}">
                  <a16:creationId xmlns:a16="http://schemas.microsoft.com/office/drawing/2014/main" id="{8E5DC68B-70CD-87C5-2760-45C999AEF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85028" y="2029106"/>
              <a:ext cx="361987" cy="361987"/>
            </a:xfrm>
            <a:prstGeom prst="rect">
              <a:avLst/>
            </a:prstGeom>
          </p:spPr>
        </p:pic>
      </p:grpSp>
      <p:pic>
        <p:nvPicPr>
          <p:cNvPr id="69" name="Graphic 68">
            <a:extLst>
              <a:ext uri="{FF2B5EF4-FFF2-40B4-BE49-F238E27FC236}">
                <a16:creationId xmlns:a16="http://schemas.microsoft.com/office/drawing/2014/main" id="{E266ECF9-DE80-5A68-602C-0C1A0807C2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7061" y="3421658"/>
            <a:ext cx="290138" cy="290138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F013850C-466D-347B-C866-EA0EA72BBC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90089" y="3423241"/>
            <a:ext cx="290138" cy="29013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F3504-EB98-FF45-7418-9353F0122F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/>
              <a:t>Behouden van 3D model context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53AE7-C58B-4097-3856-A5A7D02ADC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/>
              <a:t>OTL-relatie tool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52835CE-8895-4499-7408-5D93E1C7D981}"/>
              </a:ext>
            </a:extLst>
          </p:cNvPr>
          <p:cNvCxnSpPr>
            <a:cxnSpLocks/>
            <a:stCxn id="28" idx="3"/>
            <a:endCxn id="6" idx="1"/>
          </p:cNvCxnSpPr>
          <p:nvPr/>
        </p:nvCxnSpPr>
        <p:spPr>
          <a:xfrm>
            <a:off x="1648330" y="1843167"/>
            <a:ext cx="844675" cy="183918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BE86DB6-6ADA-83BC-F9E3-2E4D5D4077FE}"/>
              </a:ext>
            </a:extLst>
          </p:cNvPr>
          <p:cNvCxnSpPr>
            <a:cxnSpLocks/>
            <a:stCxn id="18" idx="3"/>
            <a:endCxn id="123" idx="1"/>
          </p:cNvCxnSpPr>
          <p:nvPr/>
        </p:nvCxnSpPr>
        <p:spPr>
          <a:xfrm flipV="1">
            <a:off x="1608894" y="2293769"/>
            <a:ext cx="2267643" cy="995845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DCE33CB-03BF-59E6-6247-229392E90ABD}"/>
              </a:ext>
            </a:extLst>
          </p:cNvPr>
          <p:cNvCxnSpPr>
            <a:cxnSpLocks/>
            <a:stCxn id="53" idx="3"/>
            <a:endCxn id="39" idx="1"/>
          </p:cNvCxnSpPr>
          <p:nvPr/>
        </p:nvCxnSpPr>
        <p:spPr>
          <a:xfrm>
            <a:off x="3158097" y="3848813"/>
            <a:ext cx="706949" cy="6319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CB4E37F-753D-B604-8AAF-FA6DB2C8ABE1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4199643" y="2839793"/>
            <a:ext cx="161" cy="680742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3CE9A16-6EDB-FFCA-75E1-ED1A6745B6A4}"/>
              </a:ext>
            </a:extLst>
          </p:cNvPr>
          <p:cNvGrpSpPr/>
          <p:nvPr/>
        </p:nvGrpSpPr>
        <p:grpSpPr>
          <a:xfrm>
            <a:off x="760285" y="2955017"/>
            <a:ext cx="1028024" cy="809484"/>
            <a:chOff x="1675271" y="3559096"/>
            <a:chExt cx="1028024" cy="809484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FD8FAB4-271B-6B72-7441-497173A27A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854687" y="3559096"/>
              <a:ext cx="669193" cy="669193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8C6567B-9E7D-C485-1F0B-59DA3857867E}"/>
                </a:ext>
              </a:extLst>
            </p:cNvPr>
            <p:cNvSpPr txBox="1"/>
            <p:nvPr/>
          </p:nvSpPr>
          <p:spPr>
            <a:xfrm>
              <a:off x="1675271" y="4183914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3D model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4507C7-913B-582B-CCE6-BF9E3259F2FE}"/>
              </a:ext>
            </a:extLst>
          </p:cNvPr>
          <p:cNvGrpSpPr/>
          <p:nvPr/>
        </p:nvGrpSpPr>
        <p:grpSpPr>
          <a:xfrm>
            <a:off x="3685630" y="3520535"/>
            <a:ext cx="1028024" cy="809484"/>
            <a:chOff x="4493178" y="3559096"/>
            <a:chExt cx="1028024" cy="809484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1B0E0C00-1F01-E5A7-A461-C318A0A5CC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72594" y="3559096"/>
              <a:ext cx="669193" cy="669193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EF36E96-FCD6-C50D-909B-5FCC5E0BAF8B}"/>
                </a:ext>
              </a:extLst>
            </p:cNvPr>
            <p:cNvSpPr txBox="1"/>
            <p:nvPr/>
          </p:nvSpPr>
          <p:spPr>
            <a:xfrm>
              <a:off x="4493178" y="4183914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Assets</a:t>
              </a: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179759E-ED7D-ABD5-CD99-146064D1DDC7}"/>
              </a:ext>
            </a:extLst>
          </p:cNvPr>
          <p:cNvCxnSpPr>
            <a:cxnSpLocks/>
            <a:stCxn id="125" idx="3"/>
            <a:endCxn id="97" idx="1"/>
          </p:cNvCxnSpPr>
          <p:nvPr/>
        </p:nvCxnSpPr>
        <p:spPr>
          <a:xfrm flipV="1">
            <a:off x="4722114" y="2206800"/>
            <a:ext cx="1444829" cy="284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4098515-73E5-8DDD-79FB-87B9762E728C}"/>
              </a:ext>
            </a:extLst>
          </p:cNvPr>
          <p:cNvCxnSpPr>
            <a:cxnSpLocks/>
            <a:stCxn id="10" idx="3"/>
            <a:endCxn id="44" idx="1"/>
          </p:cNvCxnSpPr>
          <p:nvPr/>
        </p:nvCxnSpPr>
        <p:spPr>
          <a:xfrm flipV="1">
            <a:off x="1608894" y="3944710"/>
            <a:ext cx="869897" cy="271789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CE19EB-AB71-BE33-F30B-2BB428BB2F06}"/>
              </a:ext>
            </a:extLst>
          </p:cNvPr>
          <p:cNvCxnSpPr>
            <a:cxnSpLocks/>
            <a:stCxn id="95" idx="3"/>
            <a:endCxn id="131" idx="1"/>
          </p:cNvCxnSpPr>
          <p:nvPr/>
        </p:nvCxnSpPr>
        <p:spPr>
          <a:xfrm>
            <a:off x="6847343" y="2293485"/>
            <a:ext cx="925561" cy="284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7448AB5-ADF6-7E90-7B20-100ED63812F2}"/>
              </a:ext>
            </a:extLst>
          </p:cNvPr>
          <p:cNvCxnSpPr>
            <a:cxnSpLocks/>
            <a:stCxn id="33" idx="2"/>
            <a:endCxn id="48" idx="0"/>
          </p:cNvCxnSpPr>
          <p:nvPr/>
        </p:nvCxnSpPr>
        <p:spPr>
          <a:xfrm>
            <a:off x="8195692" y="2839793"/>
            <a:ext cx="0" cy="584203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0867CC9-2F15-CBB3-9B53-EB2163B8164D}"/>
              </a:ext>
            </a:extLst>
          </p:cNvPr>
          <p:cNvGrpSpPr/>
          <p:nvPr/>
        </p:nvGrpSpPr>
        <p:grpSpPr>
          <a:xfrm>
            <a:off x="761256" y="1470104"/>
            <a:ext cx="1028024" cy="913291"/>
            <a:chOff x="761256" y="1470104"/>
            <a:chExt cx="1028024" cy="91329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81ECFB-B8FE-4FA6-4CAA-88B1C41F6342}"/>
                </a:ext>
              </a:extLst>
            </p:cNvPr>
            <p:cNvSpPr txBox="1"/>
            <p:nvPr/>
          </p:nvSpPr>
          <p:spPr>
            <a:xfrm>
              <a:off x="761256" y="2198729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OTL Subset tool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78EE856-C8D3-9CDA-2219-E3E0D36EC685}"/>
                </a:ext>
              </a:extLst>
            </p:cNvPr>
            <p:cNvGrpSpPr/>
            <p:nvPr/>
          </p:nvGrpSpPr>
          <p:grpSpPr>
            <a:xfrm>
              <a:off x="902205" y="1470104"/>
              <a:ext cx="746125" cy="746125"/>
              <a:chOff x="1318407" y="1594906"/>
              <a:chExt cx="746125" cy="746125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B981D99B-6597-F01E-7C77-D018A234B4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318407" y="1594906"/>
                <a:ext cx="746125" cy="746125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89E44AA-1A38-1E5F-A780-70D56BD4BD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8748" y="1720889"/>
                <a:ext cx="365442" cy="365442"/>
              </a:xfrm>
              <a:prstGeom prst="rect">
                <a:avLst/>
              </a:prstGeom>
            </p:spPr>
          </p:pic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9C547F3-4805-120C-B437-B7EEA443C1B5}"/>
              </a:ext>
            </a:extLst>
          </p:cNvPr>
          <p:cNvGrpSpPr/>
          <p:nvPr/>
        </p:nvGrpSpPr>
        <p:grpSpPr>
          <a:xfrm>
            <a:off x="7681680" y="3423996"/>
            <a:ext cx="1028024" cy="859071"/>
            <a:chOff x="7724603" y="3423996"/>
            <a:chExt cx="1028024" cy="859071"/>
          </a:xfrm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03DFCCF2-0F73-7FAC-2506-24289948BB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03977" y="3423996"/>
              <a:ext cx="669276" cy="669276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4A93FA-4AB4-EB87-3021-AD53EC75E76D}"/>
                </a:ext>
              </a:extLst>
            </p:cNvPr>
            <p:cNvSpPr txBox="1"/>
            <p:nvPr/>
          </p:nvSpPr>
          <p:spPr>
            <a:xfrm>
              <a:off x="7724603" y="4098401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Asset DB</a:t>
              </a:r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3D85275C-5AB7-53DB-ABAB-63A485C366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93005" y="1692285"/>
            <a:ext cx="669600" cy="669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6CBE20C-026B-5B27-37DA-9C32AB354144}"/>
              </a:ext>
            </a:extLst>
          </p:cNvPr>
          <p:cNvGrpSpPr/>
          <p:nvPr/>
        </p:nvGrpSpPr>
        <p:grpSpPr>
          <a:xfrm>
            <a:off x="760285" y="3881902"/>
            <a:ext cx="1028024" cy="809484"/>
            <a:chOff x="1675271" y="3559096"/>
            <a:chExt cx="1028024" cy="80948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4E46D04-2B0D-EF53-F09D-92734A754A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854687" y="3559096"/>
              <a:ext cx="669193" cy="66919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86C2CB-7E32-A30E-979C-80005CF2FA93}"/>
                </a:ext>
              </a:extLst>
            </p:cNvPr>
            <p:cNvSpPr txBox="1"/>
            <p:nvPr/>
          </p:nvSpPr>
          <p:spPr>
            <a:xfrm>
              <a:off x="1675271" y="4183914"/>
              <a:ext cx="102802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Template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0E6E227-22F7-D935-DEA8-400A7FDE4C1C}"/>
              </a:ext>
            </a:extLst>
          </p:cNvPr>
          <p:cNvCxnSpPr>
            <a:cxnSpLocks/>
            <a:stCxn id="6" idx="3"/>
            <a:endCxn id="124" idx="1"/>
          </p:cNvCxnSpPr>
          <p:nvPr/>
        </p:nvCxnSpPr>
        <p:spPr>
          <a:xfrm>
            <a:off x="3162605" y="2027085"/>
            <a:ext cx="713932" cy="93315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EE99CF5-79C3-9865-3579-52786EFC85B2}"/>
              </a:ext>
            </a:extLst>
          </p:cNvPr>
          <p:cNvGrpSpPr/>
          <p:nvPr/>
        </p:nvGrpSpPr>
        <p:grpSpPr>
          <a:xfrm>
            <a:off x="2476989" y="3520535"/>
            <a:ext cx="683265" cy="681463"/>
            <a:chOff x="2605609" y="3317335"/>
            <a:chExt cx="683265" cy="681463"/>
          </a:xfrm>
        </p:grpSpPr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C2F6E7AD-21DB-18E9-53FD-AE6279C240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605609" y="3317335"/>
              <a:ext cx="681463" cy="681463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E0C29C3-55CB-0D10-63C8-3AAF3D697A08}"/>
                </a:ext>
              </a:extLst>
            </p:cNvPr>
            <p:cNvSpPr/>
            <p:nvPr/>
          </p:nvSpPr>
          <p:spPr>
            <a:xfrm>
              <a:off x="2607411" y="3651510"/>
              <a:ext cx="680400" cy="1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D711508-AECF-2A1F-B378-FF1223F15256}"/>
                </a:ext>
              </a:extLst>
            </p:cNvPr>
            <p:cNvSpPr/>
            <p:nvPr/>
          </p:nvSpPr>
          <p:spPr>
            <a:xfrm>
              <a:off x="2608474" y="3471454"/>
              <a:ext cx="680400" cy="1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DFE524-47A7-C942-DC72-D53BA87078E3}"/>
                </a:ext>
              </a:extLst>
            </p:cNvPr>
            <p:cNvSpPr/>
            <p:nvPr/>
          </p:nvSpPr>
          <p:spPr>
            <a:xfrm>
              <a:off x="2606317" y="3555613"/>
              <a:ext cx="680400" cy="1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EA583D6-9FE0-43DA-CF32-C71CD53C5EA2}"/>
              </a:ext>
            </a:extLst>
          </p:cNvPr>
          <p:cNvGrpSpPr/>
          <p:nvPr/>
        </p:nvGrpSpPr>
        <p:grpSpPr>
          <a:xfrm>
            <a:off x="5899298" y="1872000"/>
            <a:ext cx="1181495" cy="808509"/>
            <a:chOff x="5932129" y="1943020"/>
            <a:chExt cx="1181495" cy="808509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C8227E67-30AA-5F8C-9F26-A797701346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05174" y="1943020"/>
              <a:ext cx="669600" cy="669600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05B0120-5C4B-F178-5A6D-0FEB937FE987}"/>
                </a:ext>
              </a:extLst>
            </p:cNvPr>
            <p:cNvSpPr txBox="1"/>
            <p:nvPr/>
          </p:nvSpPr>
          <p:spPr>
            <a:xfrm>
              <a:off x="5932129" y="2566863"/>
              <a:ext cx="118149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Assets + Relaties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46D65A6F-03A6-7917-64F5-4E22F826A8EC}"/>
                </a:ext>
              </a:extLst>
            </p:cNvPr>
            <p:cNvGrpSpPr/>
            <p:nvPr/>
          </p:nvGrpSpPr>
          <p:grpSpPr>
            <a:xfrm>
              <a:off x="6199774" y="2101136"/>
              <a:ext cx="680400" cy="353369"/>
              <a:chOff x="6278475" y="3157312"/>
              <a:chExt cx="680400" cy="353369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3A74DBA6-B18D-093F-E2D8-432AB6153563}"/>
                  </a:ext>
                </a:extLst>
              </p:cNvPr>
              <p:cNvSpPr/>
              <p:nvPr/>
            </p:nvSpPr>
            <p:spPr>
              <a:xfrm>
                <a:off x="6278475" y="3330681"/>
                <a:ext cx="680400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F0B2699A-33EF-DC45-FAE0-7F291C1B1FDF}"/>
                  </a:ext>
                </a:extLst>
              </p:cNvPr>
              <p:cNvSpPr/>
              <p:nvPr/>
            </p:nvSpPr>
            <p:spPr>
              <a:xfrm>
                <a:off x="6278475" y="3157312"/>
                <a:ext cx="680400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3C2AC5CC-E49B-AC1D-D08B-B4F8AC9F03A1}"/>
                  </a:ext>
                </a:extLst>
              </p:cNvPr>
              <p:cNvSpPr/>
              <p:nvPr/>
            </p:nvSpPr>
            <p:spPr>
              <a:xfrm>
                <a:off x="6278475" y="3243996"/>
                <a:ext cx="680400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1049BFE-24B6-B768-0507-CBE430A78BCE}"/>
              </a:ext>
            </a:extLst>
          </p:cNvPr>
          <p:cNvCxnSpPr>
            <a:cxnSpLocks/>
            <a:stCxn id="132" idx="1"/>
            <a:endCxn id="96" idx="3"/>
          </p:cNvCxnSpPr>
          <p:nvPr/>
        </p:nvCxnSpPr>
        <p:spPr>
          <a:xfrm flipH="1" flipV="1">
            <a:off x="6847343" y="2120116"/>
            <a:ext cx="925561" cy="284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33BAB7BA-271D-F07B-1E2A-5855FD4E3439}"/>
              </a:ext>
            </a:extLst>
          </p:cNvPr>
          <p:cNvGrpSpPr/>
          <p:nvPr/>
        </p:nvGrpSpPr>
        <p:grpSpPr>
          <a:xfrm>
            <a:off x="7508026" y="1905239"/>
            <a:ext cx="1375332" cy="934554"/>
            <a:chOff x="7508026" y="1905239"/>
            <a:chExt cx="1375332" cy="934554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6550B85E-329F-4C97-AAEA-01E9F22A5296}"/>
                </a:ext>
              </a:extLst>
            </p:cNvPr>
            <p:cNvGrpSpPr/>
            <p:nvPr/>
          </p:nvGrpSpPr>
          <p:grpSpPr>
            <a:xfrm>
              <a:off x="7772904" y="2030400"/>
              <a:ext cx="845577" cy="353369"/>
              <a:chOff x="7772904" y="2030400"/>
              <a:chExt cx="845577" cy="353369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3E02EA7F-5E78-57F8-ECD9-A773793836B4}"/>
                  </a:ext>
                </a:extLst>
              </p:cNvPr>
              <p:cNvSpPr/>
              <p:nvPr/>
            </p:nvSpPr>
            <p:spPr>
              <a:xfrm>
                <a:off x="7772904" y="2117084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45A17C80-7B5C-3871-C2A0-7E79E68AF2EC}"/>
                  </a:ext>
                </a:extLst>
              </p:cNvPr>
              <p:cNvSpPr/>
              <p:nvPr/>
            </p:nvSpPr>
            <p:spPr>
              <a:xfrm>
                <a:off x="7772904" y="2203769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3B9AAA48-1EEB-972C-69C2-A245EF383356}"/>
                  </a:ext>
                </a:extLst>
              </p:cNvPr>
              <p:cNvSpPr/>
              <p:nvPr/>
            </p:nvSpPr>
            <p:spPr>
              <a:xfrm>
                <a:off x="7772904" y="2030400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5BEA87-F4F5-CADF-934E-ABCEBD029CCC}"/>
                </a:ext>
              </a:extLst>
            </p:cNvPr>
            <p:cNvSpPr txBox="1"/>
            <p:nvPr/>
          </p:nvSpPr>
          <p:spPr>
            <a:xfrm>
              <a:off x="7508026" y="2655127"/>
              <a:ext cx="137533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Ontsluitingsportaal</a:t>
              </a:r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2E6F4BFF-5236-5AE4-6187-D79ADC9A43A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822630" y="1905239"/>
              <a:ext cx="746125" cy="746125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D46A8173-CAE9-AC47-80D8-C10C5272A1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8014699" y="2029106"/>
              <a:ext cx="361987" cy="361987"/>
            </a:xfrm>
            <a:prstGeom prst="rect">
              <a:avLst/>
            </a:prstGeom>
          </p:spPr>
        </p:pic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75CCA587-26D3-2975-F752-285CFA3D1CEA}"/>
              </a:ext>
            </a:extLst>
          </p:cNvPr>
          <p:cNvGrpSpPr/>
          <p:nvPr/>
        </p:nvGrpSpPr>
        <p:grpSpPr>
          <a:xfrm>
            <a:off x="3611659" y="1905239"/>
            <a:ext cx="1375332" cy="934554"/>
            <a:chOff x="3878355" y="1905239"/>
            <a:chExt cx="1375332" cy="934554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9550C7A3-B74C-51EA-8D46-B13968FEE50D}"/>
                </a:ext>
              </a:extLst>
            </p:cNvPr>
            <p:cNvGrpSpPr/>
            <p:nvPr/>
          </p:nvGrpSpPr>
          <p:grpSpPr>
            <a:xfrm>
              <a:off x="4143233" y="2030400"/>
              <a:ext cx="845577" cy="353369"/>
              <a:chOff x="4132800" y="2025979"/>
              <a:chExt cx="845577" cy="353369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C5AD898B-33DC-E18E-73D9-C104A7E0AABC}"/>
                  </a:ext>
                </a:extLst>
              </p:cNvPr>
              <p:cNvSpPr/>
              <p:nvPr/>
            </p:nvSpPr>
            <p:spPr>
              <a:xfrm>
                <a:off x="4132800" y="2025979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CD27AEFD-BB4D-9F6A-4019-F998A85B8073}"/>
                  </a:ext>
                </a:extLst>
              </p:cNvPr>
              <p:cNvSpPr/>
              <p:nvPr/>
            </p:nvSpPr>
            <p:spPr>
              <a:xfrm>
                <a:off x="4132800" y="2199348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3B3D04B4-04D3-D88B-8F2D-7AD064FCF9F1}"/>
                  </a:ext>
                </a:extLst>
              </p:cNvPr>
              <p:cNvSpPr/>
              <p:nvPr/>
            </p:nvSpPr>
            <p:spPr>
              <a:xfrm>
                <a:off x="4132800" y="2112663"/>
                <a:ext cx="845577" cy="18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0777916-8095-6C1C-2323-6338A40A0A00}"/>
                </a:ext>
              </a:extLst>
            </p:cNvPr>
            <p:cNvSpPr txBox="1"/>
            <p:nvPr/>
          </p:nvSpPr>
          <p:spPr>
            <a:xfrm>
              <a:off x="3878355" y="2655127"/>
              <a:ext cx="137533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nl-NL" sz="1200" b="1" i="1"/>
                <a:t>OTL Relatie tool</a:t>
              </a:r>
            </a:p>
          </p:txBody>
        </p:sp>
        <p:pic>
          <p:nvPicPr>
            <p:cNvPr id="120" name="Graphic 119">
              <a:extLst>
                <a:ext uri="{FF2B5EF4-FFF2-40B4-BE49-F238E27FC236}">
                  <a16:creationId xmlns:a16="http://schemas.microsoft.com/office/drawing/2014/main" id="{F394AAA0-2096-3BCE-3E7F-544EDBA107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92959" y="1905239"/>
              <a:ext cx="746125" cy="746125"/>
            </a:xfrm>
            <a:prstGeom prst="rect">
              <a:avLst/>
            </a:prstGeom>
          </p:spPr>
        </p:pic>
        <p:pic>
          <p:nvPicPr>
            <p:cNvPr id="122" name="Graphic 121">
              <a:hlinkClick r:id="rId12"/>
              <a:extLst>
                <a:ext uri="{FF2B5EF4-FFF2-40B4-BE49-F238E27FC236}">
                  <a16:creationId xmlns:a16="http://schemas.microsoft.com/office/drawing/2014/main" id="{167A5B4B-40E1-848B-DEA5-A28380A63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75539" y="2022041"/>
              <a:ext cx="598591" cy="375402"/>
            </a:xfrm>
            <a:prstGeom prst="rect">
              <a:avLst/>
            </a:prstGeom>
          </p:spPr>
        </p:pic>
      </p:grpSp>
      <p:pic>
        <p:nvPicPr>
          <p:cNvPr id="41" name="Graphic 40">
            <a:extLst>
              <a:ext uri="{FF2B5EF4-FFF2-40B4-BE49-F238E27FC236}">
                <a16:creationId xmlns:a16="http://schemas.microsoft.com/office/drawing/2014/main" id="{EB9B5F07-2D7F-4836-D960-A0C1D4065D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3593" y="1806362"/>
            <a:ext cx="290138" cy="29013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1873069-45D4-CF97-95AF-403DFDFD23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26621" y="1807945"/>
            <a:ext cx="290138" cy="29013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BA5625-F6E2-2DE9-AD82-BFE648154A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24017" y="1806362"/>
            <a:ext cx="290138" cy="290138"/>
          </a:xfrm>
          <a:prstGeom prst="rect">
            <a:avLst/>
          </a:prstGeom>
        </p:spPr>
      </p:pic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6A66231-0C45-BE05-E324-756E000C080B}"/>
              </a:ext>
            </a:extLst>
          </p:cNvPr>
          <p:cNvCxnSpPr>
            <a:cxnSpLocks/>
          </p:cNvCxnSpPr>
          <p:nvPr/>
        </p:nvCxnSpPr>
        <p:spPr>
          <a:xfrm flipV="1">
            <a:off x="6679521" y="2680509"/>
            <a:ext cx="0" cy="840026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C482530-BD43-E792-0A6E-C1833002B3BE}"/>
              </a:ext>
            </a:extLst>
          </p:cNvPr>
          <p:cNvGrpSpPr/>
          <p:nvPr/>
        </p:nvGrpSpPr>
        <p:grpSpPr>
          <a:xfrm>
            <a:off x="4390886" y="2680510"/>
            <a:ext cx="1953930" cy="580215"/>
            <a:chOff x="4390886" y="2680510"/>
            <a:chExt cx="1953930" cy="580215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2FA40CF7-9FF5-C288-E880-2363CFD836B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390886" y="2680510"/>
              <a:ext cx="1953930" cy="571873"/>
            </a:xfrm>
            <a:prstGeom prst="bentConnector3">
              <a:avLst>
                <a:gd name="adj1" fmla="val -469"/>
              </a:avLst>
            </a:prstGeom>
            <a:ln w="1905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208328E-9768-B5E3-DA72-299E403607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4453" y="2839793"/>
              <a:ext cx="0" cy="420932"/>
            </a:xfrm>
            <a:prstGeom prst="straightConnector1">
              <a:avLst/>
            </a:prstGeom>
            <a:ln w="19050">
              <a:solidFill>
                <a:schemeClr val="tx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8256A862-CF0D-FBBD-42B2-872EB2C5BA63}"/>
              </a:ext>
            </a:extLst>
          </p:cNvPr>
          <p:cNvCxnSpPr>
            <a:stCxn id="52" idx="2"/>
            <a:endCxn id="12" idx="2"/>
          </p:cNvCxnSpPr>
          <p:nvPr/>
        </p:nvCxnSpPr>
        <p:spPr>
          <a:xfrm rot="5400000">
            <a:off x="3850834" y="1878553"/>
            <a:ext cx="236297" cy="5389369"/>
          </a:xfrm>
          <a:prstGeom prst="bentConnector3">
            <a:avLst>
              <a:gd name="adj1" fmla="val 173147"/>
            </a:avLst>
          </a:prstGeom>
          <a:ln w="1270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20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8D8D-E31C-8999-5DD0-374427061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C8786D2-3E75-3A2C-B5FD-DAC7659225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6511853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DD15-03C9-C012-CDA5-FE0E313DB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3D01E1C-6A1C-52BA-4D63-775B5223EE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Roadmap</a:t>
            </a:r>
          </a:p>
        </p:txBody>
      </p:sp>
    </p:spTree>
    <p:extLst>
      <p:ext uri="{BB962C8B-B14F-4D97-AF65-F5344CB8AC3E}">
        <p14:creationId xmlns:p14="http://schemas.microsoft.com/office/powerpoint/2010/main" val="1045554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AE464-722A-1D79-5E9B-8B7C931EF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Waar we nu staan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17BBE-42F9-D192-FBFE-606F1A1B53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err="1"/>
              <a:t>Roadmap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4EE74-9935-8CE8-6E61-638AFC214F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226" y="1634669"/>
            <a:ext cx="3371106" cy="2973332"/>
          </a:xfrm>
        </p:spPr>
        <p:txBody>
          <a:bodyPr anchor="ctr"/>
          <a:lstStyle/>
          <a:p>
            <a:pPr>
              <a:buFontTx/>
              <a:buChar char="-"/>
            </a:pPr>
            <a:r>
              <a:rPr lang="nl-NL"/>
              <a:t>Correcte project initialisatie</a:t>
            </a:r>
          </a:p>
          <a:p>
            <a:pPr>
              <a:buFontTx/>
              <a:buChar char="-"/>
            </a:pPr>
            <a:endParaRPr lang="nl-NL"/>
          </a:p>
          <a:p>
            <a:pPr>
              <a:buFontTx/>
              <a:buChar char="-"/>
            </a:pPr>
            <a:r>
              <a:rPr lang="nl-NL"/>
              <a:t>Correct beheren van OTL relaties met visuele ondersteuning</a:t>
            </a:r>
          </a:p>
          <a:p>
            <a:pPr>
              <a:buFontTx/>
              <a:buChar char="-"/>
            </a:pPr>
            <a:endParaRPr lang="nl-NL"/>
          </a:p>
          <a:p>
            <a:pPr>
              <a:buFontTx/>
              <a:buChar char="-"/>
            </a:pPr>
            <a:r>
              <a:rPr lang="nl-NL"/>
              <a:t>Correct exporteren van gelegde relaties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FB48D9-B312-E36F-2A9F-11D153C0E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332" y="1634669"/>
            <a:ext cx="4980647" cy="273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4089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D0848-C9F5-2767-D998-441ABB641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F4745-7874-8AA0-66D6-21EE7A8405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Q4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91495-77AE-BE6C-2426-10156FCED0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err="1"/>
              <a:t>Roadmap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DA2BF2-F384-74DB-3BAD-016BE1D86A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226" y="1634669"/>
            <a:ext cx="3850722" cy="2973332"/>
          </a:xfrm>
        </p:spPr>
        <p:txBody>
          <a:bodyPr anchor="ctr"/>
          <a:lstStyle/>
          <a:p>
            <a:pPr>
              <a:buFontTx/>
              <a:buChar char="-"/>
            </a:pPr>
            <a:r>
              <a:rPr lang="nl-NL"/>
              <a:t>Aanmaken en beheren van projecten</a:t>
            </a:r>
          </a:p>
          <a:p>
            <a:pPr>
              <a:buFontTx/>
              <a:buChar char="-"/>
            </a:pPr>
            <a:endParaRPr lang="nl-NL"/>
          </a:p>
          <a:p>
            <a:pPr>
              <a:buFontTx/>
              <a:buChar char="-"/>
            </a:pPr>
            <a:r>
              <a:rPr lang="nl-NL"/>
              <a:t>Integratie met MOW Forma omgevingen (selecteren van bestanden)</a:t>
            </a:r>
          </a:p>
          <a:p>
            <a:pPr>
              <a:buFontTx/>
              <a:buChar char="-"/>
            </a:pPr>
            <a:endParaRPr lang="nl-NL"/>
          </a:p>
          <a:p>
            <a:pPr>
              <a:buFontTx/>
              <a:buChar char="-"/>
            </a:pPr>
            <a:r>
              <a:rPr lang="nl-NL"/>
              <a:t>Integratie met ACM/IDM (</a:t>
            </a:r>
            <a:r>
              <a:rPr lang="nl-NL" err="1"/>
              <a:t>itsme</a:t>
            </a:r>
            <a:r>
              <a:rPr lang="nl-NL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762A5D-F58F-D18F-4C6D-7A3E75F72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470" y="1382668"/>
            <a:ext cx="4241062" cy="3109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68269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31341-FF59-FB29-5B79-A74830FD9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677A9-B606-B72B-0088-739733F5D5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Tijdslijn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E605EAD-0915-C33D-1FE4-CF835149BF13}"/>
              </a:ext>
            </a:extLst>
          </p:cNvPr>
          <p:cNvCxnSpPr>
            <a:cxnSpLocks/>
          </p:cNvCxnSpPr>
          <p:nvPr/>
        </p:nvCxnSpPr>
        <p:spPr>
          <a:xfrm>
            <a:off x="643467" y="3816753"/>
            <a:ext cx="7785830" cy="0"/>
          </a:xfrm>
          <a:prstGeom prst="straightConnector1">
            <a:avLst/>
          </a:prstGeom>
          <a:ln w="317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9CC3579-0F1E-D3BD-C90C-0BDFA059A7E8}"/>
              </a:ext>
            </a:extLst>
          </p:cNvPr>
          <p:cNvSpPr txBox="1"/>
          <p:nvPr/>
        </p:nvSpPr>
        <p:spPr>
          <a:xfrm>
            <a:off x="1036571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Oktober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14296-D935-6078-31F2-775D5B6300BF}"/>
              </a:ext>
            </a:extLst>
          </p:cNvPr>
          <p:cNvSpPr txBox="1"/>
          <p:nvPr/>
        </p:nvSpPr>
        <p:spPr>
          <a:xfrm>
            <a:off x="2429192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November 2026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0DC7FA-CFAA-796B-D7BC-F39D8AA82E19}"/>
              </a:ext>
            </a:extLst>
          </p:cNvPr>
          <p:cNvSpPr txBox="1"/>
          <p:nvPr/>
        </p:nvSpPr>
        <p:spPr>
          <a:xfrm>
            <a:off x="3821813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December 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736E7B-D585-E62C-DF9E-D52B3557B564}"/>
              </a:ext>
            </a:extLst>
          </p:cNvPr>
          <p:cNvSpPr txBox="1"/>
          <p:nvPr/>
        </p:nvSpPr>
        <p:spPr>
          <a:xfrm>
            <a:off x="5910741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Kwartaal 1 2027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7758EC2-67DC-EB74-15F0-3C4728602BB5}"/>
              </a:ext>
            </a:extLst>
          </p:cNvPr>
          <p:cNvGrpSpPr/>
          <p:nvPr/>
        </p:nvGrpSpPr>
        <p:grpSpPr>
          <a:xfrm>
            <a:off x="538364" y="2087978"/>
            <a:ext cx="1492609" cy="1600419"/>
            <a:chOff x="538364" y="2087978"/>
            <a:chExt cx="1492609" cy="1600419"/>
          </a:xfrm>
        </p:grpSpPr>
        <p:pic>
          <p:nvPicPr>
            <p:cNvPr id="14" name="Afbeelding 8">
              <a:extLst>
                <a:ext uri="{FF2B5EF4-FFF2-40B4-BE49-F238E27FC236}">
                  <a16:creationId xmlns:a16="http://schemas.microsoft.com/office/drawing/2014/main" id="{F347472D-DF17-0024-68DA-E9893B780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64" y="2087978"/>
              <a:ext cx="1492609" cy="805003"/>
            </a:xfrm>
            <a:prstGeom prst="rect">
              <a:avLst/>
            </a:prstGeom>
            <a:effectLst>
              <a:glow rad="317500">
                <a:schemeClr val="bg1">
                  <a:alpha val="85000"/>
                </a:schemeClr>
              </a:glow>
            </a:effectLst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AD05065-0882-8889-B3F6-731665AF01DC}"/>
                </a:ext>
              </a:extLst>
            </p:cNvPr>
            <p:cNvCxnSpPr>
              <a:cxnSpLocks/>
            </p:cNvCxnSpPr>
            <p:nvPr/>
          </p:nvCxnSpPr>
          <p:spPr>
            <a:xfrm>
              <a:off x="1284668" y="2969172"/>
              <a:ext cx="1" cy="719225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6861C670-A8A0-3B58-99FD-84D1ECB0ACCD}"/>
              </a:ext>
            </a:extLst>
          </p:cNvPr>
          <p:cNvSpPr/>
          <p:nvPr/>
        </p:nvSpPr>
        <p:spPr>
          <a:xfrm>
            <a:off x="91542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F2B9F52-1A25-E526-620C-50447EE89F8B}"/>
              </a:ext>
            </a:extLst>
          </p:cNvPr>
          <p:cNvSpPr/>
          <p:nvPr/>
        </p:nvSpPr>
        <p:spPr>
          <a:xfrm>
            <a:off x="230804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EC95D20-6FA1-2C44-C4F4-8DB6F606FF38}"/>
              </a:ext>
            </a:extLst>
          </p:cNvPr>
          <p:cNvSpPr/>
          <p:nvPr/>
        </p:nvSpPr>
        <p:spPr>
          <a:xfrm>
            <a:off x="370066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BDD8DEA-FF54-AB08-CD6B-AE75B6C7AC36}"/>
              </a:ext>
            </a:extLst>
          </p:cNvPr>
          <p:cNvSpPr/>
          <p:nvPr/>
        </p:nvSpPr>
        <p:spPr>
          <a:xfrm>
            <a:off x="509328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8BE3EE-58AA-AEAB-C8C9-8671F56F7AEA}"/>
              </a:ext>
            </a:extLst>
          </p:cNvPr>
          <p:cNvSpPr/>
          <p:nvPr/>
        </p:nvSpPr>
        <p:spPr>
          <a:xfrm>
            <a:off x="7878522" y="3761914"/>
            <a:ext cx="109678" cy="109678"/>
          </a:xfrm>
          <a:prstGeom prst="ellipse">
            <a:avLst/>
          </a:prstGeom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7D7755B-74F3-892C-F0CC-A4113D7F891E}"/>
              </a:ext>
            </a:extLst>
          </p:cNvPr>
          <p:cNvGrpSpPr/>
          <p:nvPr/>
        </p:nvGrpSpPr>
        <p:grpSpPr>
          <a:xfrm>
            <a:off x="2672936" y="850062"/>
            <a:ext cx="2319471" cy="2838335"/>
            <a:chOff x="2672936" y="850062"/>
            <a:chExt cx="2319471" cy="2838335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2418CF6-B3C0-0D3D-6ED5-CE38085471D9}"/>
                </a:ext>
              </a:extLst>
            </p:cNvPr>
            <p:cNvCxnSpPr>
              <a:cxnSpLocks/>
            </p:cNvCxnSpPr>
            <p:nvPr/>
          </p:nvCxnSpPr>
          <p:spPr>
            <a:xfrm>
              <a:off x="3070480" y="1470025"/>
              <a:ext cx="0" cy="2218372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75A072B-1104-5350-38BC-4E650B0B2DE0}"/>
                </a:ext>
              </a:extLst>
            </p:cNvPr>
            <p:cNvGrpSpPr/>
            <p:nvPr/>
          </p:nvGrpSpPr>
          <p:grpSpPr>
            <a:xfrm>
              <a:off x="2672936" y="850062"/>
              <a:ext cx="2319471" cy="584775"/>
              <a:chOff x="2672936" y="850062"/>
              <a:chExt cx="2319471" cy="58477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D78887-2587-B86B-CA49-18B3AE130B2F}"/>
                  </a:ext>
                </a:extLst>
              </p:cNvPr>
              <p:cNvSpPr txBox="1"/>
              <p:nvPr/>
            </p:nvSpPr>
            <p:spPr>
              <a:xfrm>
                <a:off x="2672936" y="850062"/>
                <a:ext cx="2319471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/>
                  <a:t>Opstart gesloten testen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/>
                  <a:t>Verzamelen feedback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56BBD6F-B537-2E1D-1168-24F3D039455B}"/>
                  </a:ext>
                </a:extLst>
              </p:cNvPr>
              <p:cNvSpPr/>
              <p:nvPr/>
            </p:nvSpPr>
            <p:spPr>
              <a:xfrm>
                <a:off x="2672936" y="850062"/>
                <a:ext cx="45719" cy="584775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27C402B-0980-FBB8-220B-7FA25228DC87}"/>
              </a:ext>
            </a:extLst>
          </p:cNvPr>
          <p:cNvGrpSpPr/>
          <p:nvPr/>
        </p:nvGrpSpPr>
        <p:grpSpPr>
          <a:xfrm>
            <a:off x="4098749" y="1688427"/>
            <a:ext cx="2669907" cy="1999969"/>
            <a:chOff x="4098749" y="1688427"/>
            <a:chExt cx="2669907" cy="199996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6EE08AA4-798E-7A12-01F0-0B889E955242}"/>
                </a:ext>
              </a:extLst>
            </p:cNvPr>
            <p:cNvCxnSpPr>
              <a:cxnSpLocks/>
            </p:cNvCxnSpPr>
            <p:nvPr/>
          </p:nvCxnSpPr>
          <p:spPr>
            <a:xfrm>
              <a:off x="4489376" y="2571750"/>
              <a:ext cx="0" cy="1116646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3B7A7FE-80AA-41F0-ADF7-F10EB2354D78}"/>
                </a:ext>
              </a:extLst>
            </p:cNvPr>
            <p:cNvGrpSpPr/>
            <p:nvPr/>
          </p:nvGrpSpPr>
          <p:grpSpPr>
            <a:xfrm>
              <a:off x="4098749" y="1688427"/>
              <a:ext cx="2669907" cy="831601"/>
              <a:chOff x="4098749" y="1725887"/>
              <a:chExt cx="2669907" cy="83160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D72F394-52E5-C386-B97B-F77CCA6FD07B}"/>
                  </a:ext>
                </a:extLst>
              </p:cNvPr>
              <p:cNvSpPr txBox="1"/>
              <p:nvPr/>
            </p:nvSpPr>
            <p:spPr>
              <a:xfrm>
                <a:off x="4098749" y="1725887"/>
                <a:ext cx="2669907" cy="8316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/>
                  <a:t>Oplossen van blokkerende problemen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/>
                  <a:t>Opzet productieomgeving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A5863B9-0043-8CA3-2ABB-B0777B9AA5CE}"/>
                  </a:ext>
                </a:extLst>
              </p:cNvPr>
              <p:cNvSpPr/>
              <p:nvPr/>
            </p:nvSpPr>
            <p:spPr>
              <a:xfrm>
                <a:off x="4098749" y="1725888"/>
                <a:ext cx="45719" cy="83160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5E35CBE-2B17-423D-1F59-7E01D9E172E7}"/>
              </a:ext>
            </a:extLst>
          </p:cNvPr>
          <p:cNvGrpSpPr/>
          <p:nvPr/>
        </p:nvGrpSpPr>
        <p:grpSpPr>
          <a:xfrm>
            <a:off x="6051045" y="2742689"/>
            <a:ext cx="1772648" cy="945708"/>
            <a:chOff x="6051045" y="2742689"/>
            <a:chExt cx="1772648" cy="945708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8A6CCC3-44D4-DFA0-A1B1-82CB0C504E57}"/>
                </a:ext>
              </a:extLst>
            </p:cNvPr>
            <p:cNvCxnSpPr>
              <a:cxnSpLocks/>
            </p:cNvCxnSpPr>
            <p:nvPr/>
          </p:nvCxnSpPr>
          <p:spPr>
            <a:xfrm>
              <a:off x="6808040" y="3372129"/>
              <a:ext cx="0" cy="316268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4EC369F-40C6-0B81-C411-39EF603CF49C}"/>
                </a:ext>
              </a:extLst>
            </p:cNvPr>
            <p:cNvGrpSpPr/>
            <p:nvPr/>
          </p:nvGrpSpPr>
          <p:grpSpPr>
            <a:xfrm>
              <a:off x="6051045" y="2742689"/>
              <a:ext cx="1772648" cy="584775"/>
              <a:chOff x="6051045" y="2742689"/>
              <a:chExt cx="1772648" cy="58477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D8B4475-1227-BEE3-9C63-5178A0AE7988}"/>
                  </a:ext>
                </a:extLst>
              </p:cNvPr>
              <p:cNvSpPr txBox="1"/>
              <p:nvPr/>
            </p:nvSpPr>
            <p:spPr>
              <a:xfrm>
                <a:off x="6051045" y="2742689"/>
                <a:ext cx="1772648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/>
                  <a:t>Publieke beschikbaarheid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8D516D0-3398-77E1-48DF-2E096A109710}"/>
                  </a:ext>
                </a:extLst>
              </p:cNvPr>
              <p:cNvSpPr/>
              <p:nvPr/>
            </p:nvSpPr>
            <p:spPr>
              <a:xfrm>
                <a:off x="6051045" y="2742689"/>
                <a:ext cx="45719" cy="584775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861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6D477-E681-828F-8168-24C86259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6C5A7-49EA-AD62-FC1C-8F0DA9D2B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Tijdslijn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27F1B11-49D5-9352-F303-CCA8DF245A7E}"/>
              </a:ext>
            </a:extLst>
          </p:cNvPr>
          <p:cNvCxnSpPr>
            <a:cxnSpLocks/>
          </p:cNvCxnSpPr>
          <p:nvPr/>
        </p:nvCxnSpPr>
        <p:spPr>
          <a:xfrm>
            <a:off x="643467" y="3816753"/>
            <a:ext cx="7785830" cy="0"/>
          </a:xfrm>
          <a:prstGeom prst="straightConnector1">
            <a:avLst/>
          </a:prstGeom>
          <a:ln w="317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8EEAABD-FB7C-698B-6D7D-EA488B40263D}"/>
              </a:ext>
            </a:extLst>
          </p:cNvPr>
          <p:cNvSpPr txBox="1"/>
          <p:nvPr/>
        </p:nvSpPr>
        <p:spPr>
          <a:xfrm>
            <a:off x="1036571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Oktober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5EF5CF-51AD-166D-3750-C646DBF4CD22}"/>
              </a:ext>
            </a:extLst>
          </p:cNvPr>
          <p:cNvSpPr txBox="1"/>
          <p:nvPr/>
        </p:nvSpPr>
        <p:spPr>
          <a:xfrm>
            <a:off x="2429192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November 2026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96A47C-FB16-6A3B-C33A-40B3245C5B1B}"/>
              </a:ext>
            </a:extLst>
          </p:cNvPr>
          <p:cNvSpPr txBox="1"/>
          <p:nvPr/>
        </p:nvSpPr>
        <p:spPr>
          <a:xfrm>
            <a:off x="3821813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December 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AD38BD-C3DD-E60B-C875-4F834600D148}"/>
              </a:ext>
            </a:extLst>
          </p:cNvPr>
          <p:cNvSpPr txBox="1"/>
          <p:nvPr/>
        </p:nvSpPr>
        <p:spPr>
          <a:xfrm>
            <a:off x="5910741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Kwartaal 1 2027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B9F23F7-DAD4-AF45-4FB3-BAFB6B352780}"/>
              </a:ext>
            </a:extLst>
          </p:cNvPr>
          <p:cNvGrpSpPr/>
          <p:nvPr/>
        </p:nvGrpSpPr>
        <p:grpSpPr>
          <a:xfrm>
            <a:off x="538364" y="2087978"/>
            <a:ext cx="1492609" cy="1600419"/>
            <a:chOff x="538364" y="2087978"/>
            <a:chExt cx="1492609" cy="1600419"/>
          </a:xfrm>
        </p:grpSpPr>
        <p:pic>
          <p:nvPicPr>
            <p:cNvPr id="14" name="Afbeelding 8">
              <a:extLst>
                <a:ext uri="{FF2B5EF4-FFF2-40B4-BE49-F238E27FC236}">
                  <a16:creationId xmlns:a16="http://schemas.microsoft.com/office/drawing/2014/main" id="{10CEA73B-41FB-015D-9F47-A86D75BCD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64" y="2087978"/>
              <a:ext cx="1492609" cy="805003"/>
            </a:xfrm>
            <a:prstGeom prst="rect">
              <a:avLst/>
            </a:prstGeom>
            <a:effectLst>
              <a:glow rad="317500">
                <a:schemeClr val="bg1">
                  <a:alpha val="85000"/>
                </a:schemeClr>
              </a:glow>
            </a:effectLst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CABBBCB-B7E3-F3A6-45A2-C09F1025D8FD}"/>
                </a:ext>
              </a:extLst>
            </p:cNvPr>
            <p:cNvCxnSpPr>
              <a:cxnSpLocks/>
            </p:cNvCxnSpPr>
            <p:nvPr/>
          </p:nvCxnSpPr>
          <p:spPr>
            <a:xfrm>
              <a:off x="1284668" y="2969172"/>
              <a:ext cx="1" cy="719225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F1B914FB-0AED-C85B-4621-E554BDD7F742}"/>
              </a:ext>
            </a:extLst>
          </p:cNvPr>
          <p:cNvSpPr/>
          <p:nvPr/>
        </p:nvSpPr>
        <p:spPr>
          <a:xfrm>
            <a:off x="91542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15D5CC-93E5-78B5-0E2D-59AEA630ACA2}"/>
              </a:ext>
            </a:extLst>
          </p:cNvPr>
          <p:cNvSpPr/>
          <p:nvPr/>
        </p:nvSpPr>
        <p:spPr>
          <a:xfrm>
            <a:off x="230804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E8FE0F3-7A34-873D-C2A9-C81C7C326574}"/>
              </a:ext>
            </a:extLst>
          </p:cNvPr>
          <p:cNvSpPr/>
          <p:nvPr/>
        </p:nvSpPr>
        <p:spPr>
          <a:xfrm>
            <a:off x="370066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9FEDC61-A9D2-BFDC-90F4-8D1260C5AFB9}"/>
              </a:ext>
            </a:extLst>
          </p:cNvPr>
          <p:cNvSpPr/>
          <p:nvPr/>
        </p:nvSpPr>
        <p:spPr>
          <a:xfrm>
            <a:off x="509328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841651-F52B-65DB-C7A9-0C984BCB227B}"/>
              </a:ext>
            </a:extLst>
          </p:cNvPr>
          <p:cNvSpPr/>
          <p:nvPr/>
        </p:nvSpPr>
        <p:spPr>
          <a:xfrm>
            <a:off x="7878522" y="3761914"/>
            <a:ext cx="109678" cy="109678"/>
          </a:xfrm>
          <a:prstGeom prst="ellipse">
            <a:avLst/>
          </a:prstGeom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7280924-E32B-D9C3-17A4-8719EEADFF66}"/>
              </a:ext>
            </a:extLst>
          </p:cNvPr>
          <p:cNvGrpSpPr/>
          <p:nvPr/>
        </p:nvGrpSpPr>
        <p:grpSpPr>
          <a:xfrm>
            <a:off x="2672936" y="850062"/>
            <a:ext cx="2319471" cy="2838335"/>
            <a:chOff x="2672936" y="850062"/>
            <a:chExt cx="2319471" cy="2838335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DC6177E-4D7B-B3D4-FE90-7BABA9CAED44}"/>
                </a:ext>
              </a:extLst>
            </p:cNvPr>
            <p:cNvCxnSpPr>
              <a:cxnSpLocks/>
            </p:cNvCxnSpPr>
            <p:nvPr/>
          </p:nvCxnSpPr>
          <p:spPr>
            <a:xfrm>
              <a:off x="3070480" y="1470025"/>
              <a:ext cx="0" cy="2218372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AC38E29-A7DA-48FF-5ED1-EA307C6834FB}"/>
                </a:ext>
              </a:extLst>
            </p:cNvPr>
            <p:cNvGrpSpPr/>
            <p:nvPr/>
          </p:nvGrpSpPr>
          <p:grpSpPr>
            <a:xfrm>
              <a:off x="2672936" y="850062"/>
              <a:ext cx="2319471" cy="584775"/>
              <a:chOff x="2672936" y="850062"/>
              <a:chExt cx="2319471" cy="58477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5F6CA9-F053-E416-F7F3-935307DBF81C}"/>
                  </a:ext>
                </a:extLst>
              </p:cNvPr>
              <p:cNvSpPr txBox="1"/>
              <p:nvPr/>
            </p:nvSpPr>
            <p:spPr>
              <a:xfrm>
                <a:off x="2672936" y="850062"/>
                <a:ext cx="2319471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22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Opstart gesloten testen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Verzamelen feedback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80CD15D-1006-774B-24B5-32A7C0F5BEDF}"/>
                  </a:ext>
                </a:extLst>
              </p:cNvPr>
              <p:cNvSpPr/>
              <p:nvPr/>
            </p:nvSpPr>
            <p:spPr>
              <a:xfrm>
                <a:off x="2672936" y="850062"/>
                <a:ext cx="45719" cy="584775"/>
              </a:xfrm>
              <a:prstGeom prst="rect">
                <a:avLst/>
              </a:prstGeom>
              <a:solidFill>
                <a:schemeClr val="accent3">
                  <a:lumMod val="50000"/>
                  <a:alpha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F77F231-D5DB-538B-B8AE-BE3A8ECEF7CF}"/>
              </a:ext>
            </a:extLst>
          </p:cNvPr>
          <p:cNvGrpSpPr/>
          <p:nvPr/>
        </p:nvGrpSpPr>
        <p:grpSpPr>
          <a:xfrm>
            <a:off x="4098749" y="1688427"/>
            <a:ext cx="2669907" cy="1999969"/>
            <a:chOff x="4098749" y="1688427"/>
            <a:chExt cx="2669907" cy="199996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7C0D684-2678-B78B-1BA6-18C860D630BE}"/>
                </a:ext>
              </a:extLst>
            </p:cNvPr>
            <p:cNvCxnSpPr>
              <a:cxnSpLocks/>
            </p:cNvCxnSpPr>
            <p:nvPr/>
          </p:nvCxnSpPr>
          <p:spPr>
            <a:xfrm>
              <a:off x="4489376" y="2571750"/>
              <a:ext cx="0" cy="1116646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391F6C8-44E4-5CD7-C8D6-B7D1BB83D406}"/>
                </a:ext>
              </a:extLst>
            </p:cNvPr>
            <p:cNvGrpSpPr/>
            <p:nvPr/>
          </p:nvGrpSpPr>
          <p:grpSpPr>
            <a:xfrm>
              <a:off x="4098749" y="1688427"/>
              <a:ext cx="2669907" cy="831601"/>
              <a:chOff x="4098749" y="1725887"/>
              <a:chExt cx="2669907" cy="83160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F220B64-CBD7-5C8F-02E2-DC982426EB93}"/>
                  </a:ext>
                </a:extLst>
              </p:cNvPr>
              <p:cNvSpPr txBox="1"/>
              <p:nvPr/>
            </p:nvSpPr>
            <p:spPr>
              <a:xfrm>
                <a:off x="4098749" y="1725887"/>
                <a:ext cx="2669907" cy="8316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Oplossen van blokkerende problemen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Opzet productieomgeving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3A43263-AFBE-6E8E-1EE8-B385E4E1FA0A}"/>
                  </a:ext>
                </a:extLst>
              </p:cNvPr>
              <p:cNvSpPr/>
              <p:nvPr/>
            </p:nvSpPr>
            <p:spPr>
              <a:xfrm>
                <a:off x="4098749" y="1725888"/>
                <a:ext cx="45719" cy="831600"/>
              </a:xfrm>
              <a:prstGeom prst="rect">
                <a:avLst/>
              </a:prstGeom>
              <a:solidFill>
                <a:schemeClr val="accent3">
                  <a:lumMod val="50000"/>
                  <a:alpha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F294FEB-4448-948B-43DF-B312649703F7}"/>
              </a:ext>
            </a:extLst>
          </p:cNvPr>
          <p:cNvGrpSpPr/>
          <p:nvPr/>
        </p:nvGrpSpPr>
        <p:grpSpPr>
          <a:xfrm>
            <a:off x="6051045" y="2742689"/>
            <a:ext cx="1772648" cy="945708"/>
            <a:chOff x="6051045" y="2742689"/>
            <a:chExt cx="1772648" cy="945708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BEE2599-9D89-9C2A-6843-F6D4311B0936}"/>
                </a:ext>
              </a:extLst>
            </p:cNvPr>
            <p:cNvCxnSpPr>
              <a:cxnSpLocks/>
            </p:cNvCxnSpPr>
            <p:nvPr/>
          </p:nvCxnSpPr>
          <p:spPr>
            <a:xfrm>
              <a:off x="6808040" y="3372129"/>
              <a:ext cx="0" cy="316268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6949408-4C5A-C46A-0E7E-0937643D4131}"/>
                </a:ext>
              </a:extLst>
            </p:cNvPr>
            <p:cNvGrpSpPr/>
            <p:nvPr/>
          </p:nvGrpSpPr>
          <p:grpSpPr>
            <a:xfrm>
              <a:off x="6051045" y="2742689"/>
              <a:ext cx="1772648" cy="584775"/>
              <a:chOff x="6051045" y="2742689"/>
              <a:chExt cx="1772648" cy="58477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A1A77EC-B7C0-1003-D203-15A24DCDA100}"/>
                  </a:ext>
                </a:extLst>
              </p:cNvPr>
              <p:cNvSpPr txBox="1"/>
              <p:nvPr/>
            </p:nvSpPr>
            <p:spPr>
              <a:xfrm>
                <a:off x="6051045" y="2742689"/>
                <a:ext cx="1772648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Publieke beschikbaarheid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8506B05-600F-4181-ECB5-68EE248B9A9E}"/>
                  </a:ext>
                </a:extLst>
              </p:cNvPr>
              <p:cNvSpPr/>
              <p:nvPr/>
            </p:nvSpPr>
            <p:spPr>
              <a:xfrm>
                <a:off x="6051045" y="2742689"/>
                <a:ext cx="45719" cy="584775"/>
              </a:xfrm>
              <a:prstGeom prst="rect">
                <a:avLst/>
              </a:prstGeom>
              <a:solidFill>
                <a:schemeClr val="accent3">
                  <a:lumMod val="50000"/>
                  <a:alpha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809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0AEA9-8B10-FD3E-18CC-42FC55C6C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0A96B-5449-A311-E933-0EE0DCA20E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Tijdslijn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0AE5271-B932-09B5-64B7-693844F9180C}"/>
              </a:ext>
            </a:extLst>
          </p:cNvPr>
          <p:cNvCxnSpPr>
            <a:cxnSpLocks/>
          </p:cNvCxnSpPr>
          <p:nvPr/>
        </p:nvCxnSpPr>
        <p:spPr>
          <a:xfrm>
            <a:off x="643467" y="3816753"/>
            <a:ext cx="7785830" cy="0"/>
          </a:xfrm>
          <a:prstGeom prst="straightConnector1">
            <a:avLst/>
          </a:prstGeom>
          <a:ln w="317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8C2C401-9DED-50C2-E4B2-049FBF2B866D}"/>
              </a:ext>
            </a:extLst>
          </p:cNvPr>
          <p:cNvSpPr txBox="1"/>
          <p:nvPr/>
        </p:nvSpPr>
        <p:spPr>
          <a:xfrm>
            <a:off x="-1338929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Oktober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9A9422-9A1A-0A40-8F5B-94D9416A08AF}"/>
              </a:ext>
            </a:extLst>
          </p:cNvPr>
          <p:cNvSpPr txBox="1"/>
          <p:nvPr/>
        </p:nvSpPr>
        <p:spPr>
          <a:xfrm>
            <a:off x="53692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November 2026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482642-699A-7387-A753-55486778FF6D}"/>
              </a:ext>
            </a:extLst>
          </p:cNvPr>
          <p:cNvSpPr txBox="1"/>
          <p:nvPr/>
        </p:nvSpPr>
        <p:spPr>
          <a:xfrm>
            <a:off x="1446313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December 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D82CF-FCB9-67A4-FFDE-AB7F3D0D5889}"/>
              </a:ext>
            </a:extLst>
          </p:cNvPr>
          <p:cNvSpPr txBox="1"/>
          <p:nvPr/>
        </p:nvSpPr>
        <p:spPr>
          <a:xfrm>
            <a:off x="3535241" y="3864964"/>
            <a:ext cx="12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/>
              <a:t>Kwartaal 1 2027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BD9D872-BBC3-47E3-E879-6FB00576827F}"/>
              </a:ext>
            </a:extLst>
          </p:cNvPr>
          <p:cNvGrpSpPr/>
          <p:nvPr/>
        </p:nvGrpSpPr>
        <p:grpSpPr>
          <a:xfrm>
            <a:off x="-1837136" y="2087978"/>
            <a:ext cx="1492609" cy="1600419"/>
            <a:chOff x="538364" y="2087978"/>
            <a:chExt cx="1492609" cy="1600419"/>
          </a:xfrm>
        </p:grpSpPr>
        <p:pic>
          <p:nvPicPr>
            <p:cNvPr id="14" name="Afbeelding 8">
              <a:extLst>
                <a:ext uri="{FF2B5EF4-FFF2-40B4-BE49-F238E27FC236}">
                  <a16:creationId xmlns:a16="http://schemas.microsoft.com/office/drawing/2014/main" id="{156B57AC-30FC-E96D-538C-B10BBD0B8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64" y="2087978"/>
              <a:ext cx="1492609" cy="805003"/>
            </a:xfrm>
            <a:prstGeom prst="rect">
              <a:avLst/>
            </a:prstGeom>
            <a:effectLst>
              <a:glow rad="317500">
                <a:schemeClr val="bg1">
                  <a:alpha val="85000"/>
                </a:schemeClr>
              </a:glow>
            </a:effectLst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32A7D9E-F813-703F-562D-CC3782A72714}"/>
                </a:ext>
              </a:extLst>
            </p:cNvPr>
            <p:cNvCxnSpPr>
              <a:cxnSpLocks/>
            </p:cNvCxnSpPr>
            <p:nvPr/>
          </p:nvCxnSpPr>
          <p:spPr>
            <a:xfrm>
              <a:off x="1284668" y="2969172"/>
              <a:ext cx="1" cy="719225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F4DFEF3C-AECC-3F26-1AAC-469F3760E308}"/>
              </a:ext>
            </a:extLst>
          </p:cNvPr>
          <p:cNvSpPr/>
          <p:nvPr/>
        </p:nvSpPr>
        <p:spPr>
          <a:xfrm>
            <a:off x="-1460078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93C12D-6E94-B17D-B361-F8B8181E5AB1}"/>
              </a:ext>
            </a:extLst>
          </p:cNvPr>
          <p:cNvSpPr/>
          <p:nvPr/>
        </p:nvSpPr>
        <p:spPr>
          <a:xfrm>
            <a:off x="-144866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824AEB3-3D0D-EB55-F557-A24EA9109C9C}"/>
              </a:ext>
            </a:extLst>
          </p:cNvPr>
          <p:cNvSpPr/>
          <p:nvPr/>
        </p:nvSpPr>
        <p:spPr>
          <a:xfrm>
            <a:off x="132516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5CE04A2-F2EA-94D9-1DBB-622AEE0FFDB6}"/>
              </a:ext>
            </a:extLst>
          </p:cNvPr>
          <p:cNvSpPr/>
          <p:nvPr/>
        </p:nvSpPr>
        <p:spPr>
          <a:xfrm>
            <a:off x="2717782" y="3761914"/>
            <a:ext cx="109678" cy="109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1B827B-DF45-AFFE-5205-AB7941387AF9}"/>
              </a:ext>
            </a:extLst>
          </p:cNvPr>
          <p:cNvSpPr/>
          <p:nvPr/>
        </p:nvSpPr>
        <p:spPr>
          <a:xfrm>
            <a:off x="5503022" y="3761914"/>
            <a:ext cx="109678" cy="109678"/>
          </a:xfrm>
          <a:prstGeom prst="ellipse">
            <a:avLst/>
          </a:prstGeom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8C72477-0D91-EB97-D042-7012E5C54474}"/>
              </a:ext>
            </a:extLst>
          </p:cNvPr>
          <p:cNvGrpSpPr/>
          <p:nvPr/>
        </p:nvGrpSpPr>
        <p:grpSpPr>
          <a:xfrm>
            <a:off x="297436" y="850062"/>
            <a:ext cx="2319471" cy="2838335"/>
            <a:chOff x="2672936" y="850062"/>
            <a:chExt cx="2319471" cy="2838335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ED2DEEA-1877-FCEF-675C-50D76C2EE12E}"/>
                </a:ext>
              </a:extLst>
            </p:cNvPr>
            <p:cNvCxnSpPr>
              <a:cxnSpLocks/>
            </p:cNvCxnSpPr>
            <p:nvPr/>
          </p:nvCxnSpPr>
          <p:spPr>
            <a:xfrm>
              <a:off x="3070480" y="1470025"/>
              <a:ext cx="0" cy="2218372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7362DB7-1A67-1A6E-E82E-A2A050DEDBA7}"/>
                </a:ext>
              </a:extLst>
            </p:cNvPr>
            <p:cNvGrpSpPr/>
            <p:nvPr/>
          </p:nvGrpSpPr>
          <p:grpSpPr>
            <a:xfrm>
              <a:off x="2672936" y="850062"/>
              <a:ext cx="2319471" cy="584775"/>
              <a:chOff x="2672936" y="850062"/>
              <a:chExt cx="2319471" cy="58477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E90D40C-F569-11A7-1356-CE6D96364DB8}"/>
                  </a:ext>
                </a:extLst>
              </p:cNvPr>
              <p:cNvSpPr txBox="1"/>
              <p:nvPr/>
            </p:nvSpPr>
            <p:spPr>
              <a:xfrm>
                <a:off x="2672936" y="850062"/>
                <a:ext cx="2319471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50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22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Opstart gesloten testen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Verzamelen feedback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C66E07-50F0-675A-C9A6-3C352604D81F}"/>
                  </a:ext>
                </a:extLst>
              </p:cNvPr>
              <p:cNvSpPr/>
              <p:nvPr/>
            </p:nvSpPr>
            <p:spPr>
              <a:xfrm>
                <a:off x="2672936" y="850062"/>
                <a:ext cx="45719" cy="584775"/>
              </a:xfrm>
              <a:prstGeom prst="rect">
                <a:avLst/>
              </a:prstGeom>
              <a:solidFill>
                <a:schemeClr val="accent3">
                  <a:lumMod val="50000"/>
                  <a:alpha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F0A8EFA-D47B-50FD-F23F-A0EF32B7A66E}"/>
              </a:ext>
            </a:extLst>
          </p:cNvPr>
          <p:cNvGrpSpPr/>
          <p:nvPr/>
        </p:nvGrpSpPr>
        <p:grpSpPr>
          <a:xfrm>
            <a:off x="1723249" y="1688427"/>
            <a:ext cx="2669907" cy="1999969"/>
            <a:chOff x="4098749" y="1688427"/>
            <a:chExt cx="2669907" cy="199996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1186E85-BFCE-4D71-E1A4-566DEDE987D9}"/>
                </a:ext>
              </a:extLst>
            </p:cNvPr>
            <p:cNvCxnSpPr>
              <a:cxnSpLocks/>
            </p:cNvCxnSpPr>
            <p:nvPr/>
          </p:nvCxnSpPr>
          <p:spPr>
            <a:xfrm>
              <a:off x="4489376" y="2571750"/>
              <a:ext cx="0" cy="1116646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B2CACC6-8576-3C10-34D1-69CEC5D6277A}"/>
                </a:ext>
              </a:extLst>
            </p:cNvPr>
            <p:cNvGrpSpPr/>
            <p:nvPr/>
          </p:nvGrpSpPr>
          <p:grpSpPr>
            <a:xfrm>
              <a:off x="4098749" y="1688427"/>
              <a:ext cx="2669907" cy="831601"/>
              <a:chOff x="4098749" y="1725887"/>
              <a:chExt cx="2669907" cy="83160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A5672AF-3E6C-E311-87C5-056CB728D25D}"/>
                  </a:ext>
                </a:extLst>
              </p:cNvPr>
              <p:cNvSpPr txBox="1"/>
              <p:nvPr/>
            </p:nvSpPr>
            <p:spPr>
              <a:xfrm>
                <a:off x="4098749" y="1725887"/>
                <a:ext cx="2669907" cy="8316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Oplossen van blokkerende problemen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Opzet productieomgeving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F7DB4CE-91A0-8E2D-7B7E-7A17D9ADBDF2}"/>
                  </a:ext>
                </a:extLst>
              </p:cNvPr>
              <p:cNvSpPr/>
              <p:nvPr/>
            </p:nvSpPr>
            <p:spPr>
              <a:xfrm>
                <a:off x="4098749" y="1725888"/>
                <a:ext cx="45719" cy="831600"/>
              </a:xfrm>
              <a:prstGeom prst="rect">
                <a:avLst/>
              </a:prstGeom>
              <a:solidFill>
                <a:schemeClr val="accent3">
                  <a:lumMod val="50000"/>
                  <a:alpha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B50E70D-220B-17DF-11D1-EAA19E2760C9}"/>
              </a:ext>
            </a:extLst>
          </p:cNvPr>
          <p:cNvGrpSpPr/>
          <p:nvPr/>
        </p:nvGrpSpPr>
        <p:grpSpPr>
          <a:xfrm>
            <a:off x="3675545" y="2742689"/>
            <a:ext cx="1772648" cy="945708"/>
            <a:chOff x="6051045" y="2742689"/>
            <a:chExt cx="1772648" cy="945708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FEA8306-A261-AACC-835C-8716C73EE67C}"/>
                </a:ext>
              </a:extLst>
            </p:cNvPr>
            <p:cNvCxnSpPr>
              <a:cxnSpLocks/>
            </p:cNvCxnSpPr>
            <p:nvPr/>
          </p:nvCxnSpPr>
          <p:spPr>
            <a:xfrm>
              <a:off x="6808040" y="3372129"/>
              <a:ext cx="0" cy="316268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  <a:alpha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23E1039-6D78-710A-87A4-B703CCECA716}"/>
                </a:ext>
              </a:extLst>
            </p:cNvPr>
            <p:cNvGrpSpPr/>
            <p:nvPr/>
          </p:nvGrpSpPr>
          <p:grpSpPr>
            <a:xfrm>
              <a:off x="6051045" y="2742689"/>
              <a:ext cx="1772648" cy="584775"/>
              <a:chOff x="6051045" y="2742689"/>
              <a:chExt cx="1772648" cy="584775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42B3CCC-08C4-2357-DEAB-3427A38DA7D6}"/>
                  </a:ext>
                </a:extLst>
              </p:cNvPr>
              <p:cNvSpPr txBox="1"/>
              <p:nvPr/>
            </p:nvSpPr>
            <p:spPr>
              <a:xfrm>
                <a:off x="6051045" y="2742689"/>
                <a:ext cx="1772648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>
                    <a:solidFill>
                      <a:schemeClr val="tx1">
                        <a:alpha val="50000"/>
                      </a:schemeClr>
                    </a:solidFill>
                  </a:rPr>
                  <a:t>Publieke beschikbaarheid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3A04796-9EEE-F279-B86E-97773C5116FC}"/>
                  </a:ext>
                </a:extLst>
              </p:cNvPr>
              <p:cNvSpPr/>
              <p:nvPr/>
            </p:nvSpPr>
            <p:spPr>
              <a:xfrm>
                <a:off x="6051045" y="2742689"/>
                <a:ext cx="45719" cy="584775"/>
              </a:xfrm>
              <a:prstGeom prst="rect">
                <a:avLst/>
              </a:prstGeom>
              <a:solidFill>
                <a:schemeClr val="accent3">
                  <a:lumMod val="50000"/>
                  <a:alpha val="5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3967297-00DE-6834-EFD3-17341C943E4A}"/>
              </a:ext>
            </a:extLst>
          </p:cNvPr>
          <p:cNvSpPr txBox="1"/>
          <p:nvPr/>
        </p:nvSpPr>
        <p:spPr>
          <a:xfrm>
            <a:off x="5705317" y="4101004"/>
            <a:ext cx="258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/>
              <a:t>Mee gebaseerd op feedback van gebruikers!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315EE08-F784-3F27-CF16-EEC8735FB8C4}"/>
              </a:ext>
            </a:extLst>
          </p:cNvPr>
          <p:cNvGrpSpPr/>
          <p:nvPr/>
        </p:nvGrpSpPr>
        <p:grpSpPr>
          <a:xfrm>
            <a:off x="6232044" y="1115422"/>
            <a:ext cx="1639079" cy="2521251"/>
            <a:chOff x="6232044" y="1115422"/>
            <a:chExt cx="1639079" cy="252125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2235F81-DDE8-2FBD-BE0F-9540A99C3AFA}"/>
                </a:ext>
              </a:extLst>
            </p:cNvPr>
            <p:cNvGrpSpPr/>
            <p:nvPr/>
          </p:nvGrpSpPr>
          <p:grpSpPr>
            <a:xfrm>
              <a:off x="6232044" y="1785352"/>
              <a:ext cx="1639078" cy="583202"/>
              <a:chOff x="4098748" y="1725886"/>
              <a:chExt cx="1639078" cy="58320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D81494C-C0FB-F4B0-FDB7-6245E277B8C6}"/>
                  </a:ext>
                </a:extLst>
              </p:cNvPr>
              <p:cNvSpPr txBox="1"/>
              <p:nvPr/>
            </p:nvSpPr>
            <p:spPr>
              <a:xfrm>
                <a:off x="4098750" y="1725886"/>
                <a:ext cx="1639076" cy="583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/>
                  <a:t>Verbeteren van gebruiksgemak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56B9715-F034-9351-073E-4A9867AE49F3}"/>
                  </a:ext>
                </a:extLst>
              </p:cNvPr>
              <p:cNvSpPr/>
              <p:nvPr/>
            </p:nvSpPr>
            <p:spPr>
              <a:xfrm>
                <a:off x="4098748" y="1725888"/>
                <a:ext cx="46800" cy="58320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95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8D000DB-5A0B-5B4D-26B9-C219706A2C89}"/>
                </a:ext>
              </a:extLst>
            </p:cNvPr>
            <p:cNvCxnSpPr>
              <a:cxnSpLocks/>
            </p:cNvCxnSpPr>
            <p:nvPr/>
          </p:nvCxnSpPr>
          <p:spPr>
            <a:xfrm>
              <a:off x="6996997" y="2422525"/>
              <a:ext cx="0" cy="1214148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CD5FD81-A6AE-108B-FFC3-208A0DE25EDC}"/>
                </a:ext>
              </a:extLst>
            </p:cNvPr>
            <p:cNvGrpSpPr/>
            <p:nvPr/>
          </p:nvGrpSpPr>
          <p:grpSpPr>
            <a:xfrm>
              <a:off x="6232045" y="1115422"/>
              <a:ext cx="1639078" cy="583202"/>
              <a:chOff x="4098748" y="1725886"/>
              <a:chExt cx="1639078" cy="58320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95A90B4-D9D5-DC2A-8158-44B72CF8154E}"/>
                  </a:ext>
                </a:extLst>
              </p:cNvPr>
              <p:cNvSpPr txBox="1"/>
              <p:nvPr/>
            </p:nvSpPr>
            <p:spPr>
              <a:xfrm>
                <a:off x="4098750" y="1725886"/>
                <a:ext cx="1639076" cy="583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1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nl-NL" sz="1600"/>
                  <a:t>Strategische ontwikkelingen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852B078-EEEF-D8A5-CAFF-8510AD128260}"/>
                  </a:ext>
                </a:extLst>
              </p:cNvPr>
              <p:cNvSpPr/>
              <p:nvPr/>
            </p:nvSpPr>
            <p:spPr>
              <a:xfrm>
                <a:off x="4098748" y="1725888"/>
                <a:ext cx="46800" cy="58320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95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9542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 animBg="1"/>
      <p:bldP spid="4" grpId="0" animBg="1"/>
      <p:bldP spid="2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BD94D1C2-51E0-7151-2601-1E65926AD8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E00F7423-9878-8E2D-B99C-5A25BD574F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000" y="306032"/>
            <a:ext cx="6208830" cy="305572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indent="0" algn="l" defTabSz="914400" rtl="0" eaLnBrk="1" latinLnBrk="0" hangingPunct="1">
              <a:lnSpc>
                <a:spcPts val="8000"/>
              </a:lnSpc>
              <a:spcBef>
                <a:spcPts val="0"/>
              </a:spcBef>
              <a:buNone/>
              <a:defRPr sz="8000" b="1" i="0" kern="1200">
                <a:solidFill>
                  <a:schemeClr val="tx1"/>
                </a:solidFill>
                <a:effectLst>
                  <a:glow rad="444500">
                    <a:schemeClr val="bg1">
                      <a:alpha val="85000"/>
                    </a:schemeClr>
                  </a:glo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NL"/>
              <a:t>Vragen?</a:t>
            </a:r>
            <a:endParaRPr lang="nl-BE"/>
          </a:p>
        </p:txBody>
      </p:sp>
      <p:pic>
        <p:nvPicPr>
          <p:cNvPr id="12" name="Google Shape;480;g3041ad5e5eb_1_53">
            <a:extLst>
              <a:ext uri="{FF2B5EF4-FFF2-40B4-BE49-F238E27FC236}">
                <a16:creationId xmlns:a16="http://schemas.microsoft.com/office/drawing/2014/main" id="{5094793A-DB00-745B-A154-F61125C825CE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6830" y="2420100"/>
            <a:ext cx="2342400" cy="2342400"/>
          </a:xfrm>
          <a:prstGeom prst="rect">
            <a:avLst/>
          </a:prstGeom>
          <a:noFill/>
          <a:ln>
            <a:noFill/>
          </a:ln>
          <a:effectLst>
            <a:glow rad="444500">
              <a:schemeClr val="bg1">
                <a:alpha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672242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D5B8A06-1399-8B14-F424-6DA11FE77B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7759BBA4-541D-1A2C-787B-9A5114B5874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000" y="306032"/>
            <a:ext cx="6208830" cy="305572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indent="0" algn="l" defTabSz="914400" rtl="0" eaLnBrk="1" latinLnBrk="0" hangingPunct="1">
              <a:lnSpc>
                <a:spcPts val="8000"/>
              </a:lnSpc>
              <a:spcBef>
                <a:spcPts val="0"/>
              </a:spcBef>
              <a:buNone/>
              <a:defRPr sz="8000" b="1" i="0" kern="1200">
                <a:solidFill>
                  <a:schemeClr val="tx1"/>
                </a:solidFill>
                <a:effectLst>
                  <a:glow rad="444500">
                    <a:schemeClr val="bg1">
                      <a:alpha val="85000"/>
                    </a:schemeClr>
                  </a:glo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NL"/>
              <a:t>Bedankt!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334C157-7D16-A095-FB19-C0D93DCE38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295" y="1980587"/>
            <a:ext cx="3658877" cy="1973328"/>
          </a:xfrm>
          <a:prstGeom prst="rect">
            <a:avLst/>
          </a:prstGeom>
          <a:effectLst>
            <a:glow rad="317500">
              <a:schemeClr val="bg1">
                <a:alpha val="85000"/>
              </a:schemeClr>
            </a:glow>
          </a:effectLst>
        </p:spPr>
      </p:pic>
      <p:pic>
        <p:nvPicPr>
          <p:cNvPr id="6" name="Google Shape;314;p11">
            <a:extLst>
              <a:ext uri="{FF2B5EF4-FFF2-40B4-BE49-F238E27FC236}">
                <a16:creationId xmlns:a16="http://schemas.microsoft.com/office/drawing/2014/main" id="{57CB3776-58C0-971F-167C-E8560DC4DD03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/>
          <a:srcRect/>
          <a:stretch/>
        </p:blipFill>
        <p:spPr>
          <a:xfrm>
            <a:off x="8327374" y="4451531"/>
            <a:ext cx="881597" cy="623306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7" name="Google Shape;315;p11">
            <a:extLst>
              <a:ext uri="{FF2B5EF4-FFF2-40B4-BE49-F238E27FC236}">
                <a16:creationId xmlns:a16="http://schemas.microsoft.com/office/drawing/2014/main" id="{A7180242-DD72-9B0E-7418-8146542875B3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/>
          <a:srcRect/>
          <a:stretch/>
        </p:blipFill>
        <p:spPr>
          <a:xfrm>
            <a:off x="3386738" y="4529228"/>
            <a:ext cx="784144" cy="43067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8" name="Google Shape;316;p11">
            <a:extLst>
              <a:ext uri="{FF2B5EF4-FFF2-40B4-BE49-F238E27FC236}">
                <a16:creationId xmlns:a16="http://schemas.microsoft.com/office/drawing/2014/main" id="{05A48229-E06E-E458-54BF-BDB07EA3960B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6"/>
          <a:srcRect/>
          <a:stretch/>
        </p:blipFill>
        <p:spPr>
          <a:xfrm>
            <a:off x="4299508" y="4516038"/>
            <a:ext cx="1275203" cy="457034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9" name="Google Shape;317;p11">
            <a:extLst>
              <a:ext uri="{FF2B5EF4-FFF2-40B4-BE49-F238E27FC236}">
                <a16:creationId xmlns:a16="http://schemas.microsoft.com/office/drawing/2014/main" id="{C3844710-BED4-9820-84C6-77D786064989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/>
          <a:srcRect/>
          <a:stretch/>
        </p:blipFill>
        <p:spPr>
          <a:xfrm>
            <a:off x="163593" y="4516038"/>
            <a:ext cx="910615" cy="507776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0" name="Google Shape;318;p11">
            <a:extLst>
              <a:ext uri="{FF2B5EF4-FFF2-40B4-BE49-F238E27FC236}">
                <a16:creationId xmlns:a16="http://schemas.microsoft.com/office/drawing/2014/main" id="{012CD7B2-E71F-1E1C-61DA-1E495636922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/>
          <a:srcRect/>
          <a:stretch/>
        </p:blipFill>
        <p:spPr>
          <a:xfrm>
            <a:off x="2148675" y="4530952"/>
            <a:ext cx="1143209" cy="42720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1" name="Google Shape;319;p11">
            <a:extLst>
              <a:ext uri="{FF2B5EF4-FFF2-40B4-BE49-F238E27FC236}">
                <a16:creationId xmlns:a16="http://schemas.microsoft.com/office/drawing/2014/main" id="{0E5B09CD-FE73-3870-C295-D2878EB8CDF7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9"/>
          <a:srcRect l="15016" t="26560" r="11872" b="33815"/>
          <a:stretch/>
        </p:blipFill>
        <p:spPr>
          <a:xfrm>
            <a:off x="5716414" y="4631542"/>
            <a:ext cx="1143219" cy="226029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2" name="Google Shape;320;p11">
            <a:extLst>
              <a:ext uri="{FF2B5EF4-FFF2-40B4-BE49-F238E27FC236}">
                <a16:creationId xmlns:a16="http://schemas.microsoft.com/office/drawing/2014/main" id="{25DA8AD4-5756-CC37-1CF1-3B8EFE8E9E56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10"/>
          <a:srcRect/>
          <a:stretch/>
        </p:blipFill>
        <p:spPr>
          <a:xfrm>
            <a:off x="7001325" y="4598536"/>
            <a:ext cx="1275197" cy="29203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  <p:pic>
        <p:nvPicPr>
          <p:cNvPr id="13" name="Google Shape;321;p11">
            <a:extLst>
              <a:ext uri="{FF2B5EF4-FFF2-40B4-BE49-F238E27FC236}">
                <a16:creationId xmlns:a16="http://schemas.microsoft.com/office/drawing/2014/main" id="{C738E849-6F7F-2C6A-60E0-514BE6F63F27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11"/>
          <a:srcRect t="18533" r="54922"/>
          <a:stretch/>
        </p:blipFill>
        <p:spPr>
          <a:xfrm>
            <a:off x="1244531" y="4546071"/>
            <a:ext cx="784144" cy="434221"/>
          </a:xfrm>
          <a:prstGeom prst="rect">
            <a:avLst/>
          </a:prstGeom>
          <a:effectLst>
            <a:glow rad="101600">
              <a:schemeClr val="bg1">
                <a:alpha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997819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51A30B8-223A-D148-ABF3-4379778EA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Volgende sessie:</a:t>
            </a:r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447EFD0-1E22-8BFF-FE69-2C1D5C45C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57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51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EE47-4C2F-F18F-5646-C71949F9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C74F445-42A9-5548-9E41-3FF0CFA916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1B4BEAE4-9F74-7109-D1EE-0357C4A72A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000" y="306032"/>
            <a:ext cx="6208830" cy="305572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indent="0" algn="l" defTabSz="914400" rtl="0" eaLnBrk="1" latinLnBrk="0" hangingPunct="1">
              <a:lnSpc>
                <a:spcPts val="8000"/>
              </a:lnSpc>
              <a:spcBef>
                <a:spcPts val="0"/>
              </a:spcBef>
              <a:buNone/>
              <a:defRPr sz="8000" b="1" i="0" kern="1200">
                <a:solidFill>
                  <a:schemeClr val="tx1"/>
                </a:solidFill>
                <a:effectLst>
                  <a:glow rad="444500">
                    <a:schemeClr val="bg1">
                      <a:alpha val="85000"/>
                    </a:schemeClr>
                  </a:glo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NL"/>
              <a:t>Pauze</a:t>
            </a:r>
            <a:endParaRPr lang="nl-BE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1EDC8A6-5737-DF77-B40A-690D181B4B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8000" y="4315468"/>
            <a:ext cx="6596126" cy="522000"/>
          </a:xfrm>
          <a:prstGeom prst="rect">
            <a:avLst/>
          </a:prstGeom>
          <a:solidFill>
            <a:srgbClr val="EEEEE7"/>
          </a:solidFill>
        </p:spPr>
        <p:txBody>
          <a:bodyPr lIns="144000" tIns="144000" rIns="144000" bIns="144000">
            <a:noAutofit/>
          </a:bodyPr>
          <a:lstStyle>
            <a:lvl1pPr marL="0" indent="0" algn="l" defTabSz="914400" rtl="0" eaLnBrk="1" latinLnBrk="0" hangingPunct="1">
              <a:lnSpc>
                <a:spcPts val="1760"/>
              </a:lnSpc>
              <a:spcBef>
                <a:spcPts val="300"/>
              </a:spcBef>
              <a:buSzPct val="90000"/>
              <a:buFontTx/>
              <a:buNone/>
              <a:defRPr sz="1600" b="1" kern="1200" spc="0">
                <a:solidFill>
                  <a:srgbClr val="646464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Tx/>
              <a:buNone/>
              <a:defRPr sz="2000" kern="1200" spc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18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75000"/>
              <a:buFontTx/>
              <a:buNone/>
              <a:defRPr sz="1600" kern="1200" spc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SzPct val="90000"/>
              <a:buFontTx/>
              <a:buNone/>
              <a:defRPr sz="1600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15 minuten</a:t>
            </a:r>
            <a:endParaRPr lang="nl-BE"/>
          </a:p>
        </p:txBody>
      </p:sp>
      <p:pic>
        <p:nvPicPr>
          <p:cNvPr id="6" name="Google Shape;468;g3041ad5e5eb_1_61">
            <a:extLst>
              <a:ext uri="{FF2B5EF4-FFF2-40B4-BE49-F238E27FC236}">
                <a16:creationId xmlns:a16="http://schemas.microsoft.com/office/drawing/2014/main" id="{E607D85E-F92A-E87C-63DC-2DE1E545A662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3600" y="2429742"/>
            <a:ext cx="2342400" cy="2407726"/>
          </a:xfrm>
          <a:prstGeom prst="rect">
            <a:avLst/>
          </a:prstGeom>
          <a:noFill/>
          <a:ln>
            <a:noFill/>
          </a:ln>
          <a:effectLst>
            <a:glow rad="444500">
              <a:schemeClr val="bg1">
                <a:alpha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62142476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e_VO_V6">
  <a:themeElements>
    <a:clrScheme name="MOW-BIM4Infra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FFEB00"/>
      </a:accent1>
      <a:accent2>
        <a:srgbClr val="677466"/>
      </a:accent2>
      <a:accent3>
        <a:srgbClr val="CEC14E"/>
      </a:accent3>
      <a:accent4>
        <a:srgbClr val="00577D"/>
      </a:accent4>
      <a:accent5>
        <a:srgbClr val="D5D5D5"/>
      </a:accent5>
      <a:accent6>
        <a:srgbClr val="989898"/>
      </a:accent6>
      <a:hlink>
        <a:srgbClr val="3C96BE"/>
      </a:hlink>
      <a:folHlink>
        <a:srgbClr val="AA78AA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M4Infra event 2026 - Presentatie template" id="{F6D259E2-D8DB-404A-BF26-B1D0445DCBB1}" vid="{01351D62-8D36-43EB-A3C8-F0A3F266D6B5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c86d6fc-ddd8-48fe-b197-24e7d156b34e">MVA5W5RC3YX3-1978784815-45</_dlc_DocId>
    <_dlc_DocIdUrl xmlns="ec86d6fc-ddd8-48fe-b197-24e7d156b34e">
      <Url>https://vlaamseoverheid.sharepoint.com/sites/AIW_AIM_BIM/_layouts/15/DocIdRedir.aspx?ID=MVA5W5RC3YX3-1978784815-45</Url>
      <Description>MVA5W5RC3YX3-1978784815-45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A2F1500EE9A14F95A8610493D70C55" ma:contentTypeVersion="7" ma:contentTypeDescription="Een nieuw document maken." ma:contentTypeScope="" ma:versionID="51b3c9d55101931661a4133645789bb2">
  <xsd:schema xmlns:xsd="http://www.w3.org/2001/XMLSchema" xmlns:xs="http://www.w3.org/2001/XMLSchema" xmlns:p="http://schemas.microsoft.com/office/2006/metadata/properties" xmlns:ns2="ec86d6fc-ddd8-48fe-b197-24e7d156b34e" xmlns:ns3="04280b4a-5d21-4c62-9767-b1929bbbb13d" targetNamespace="http://schemas.microsoft.com/office/2006/metadata/properties" ma:root="true" ma:fieldsID="8e4255b7f6ab2ab5b3f02da0655acdd7" ns2:_="" ns3:_="">
    <xsd:import namespace="ec86d6fc-ddd8-48fe-b197-24e7d156b34e"/>
    <xsd:import namespace="04280b4a-5d21-4c62-9767-b1929bbbb13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6d6fc-ddd8-48fe-b197-24e7d156b34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aarde van de document-id" ma:description="De waarde van de document-id die aan dit item is toegewezen." ma:indexed="true" ma:internalName="_dlc_DocId" ma:readOnly="true">
      <xsd:simpleType>
        <xsd:restriction base="dms:Text"/>
      </xsd:simpleType>
    </xsd:element>
    <xsd:element name="_dlc_DocIdUrl" ma:index="9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280b4a-5d21-4c62-9767-b1929bbbb1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DF51BD-931C-487D-A907-A4A17478AF89}">
  <ds:schemaRefs>
    <ds:schemaRef ds:uri="04280b4a-5d21-4c62-9767-b1929bbbb13d"/>
    <ds:schemaRef ds:uri="ec86d6fc-ddd8-48fe-b197-24e7d156b34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0FFC493-CBA6-47ED-B3DF-73428E2D44E5}">
  <ds:schemaRefs>
    <ds:schemaRef ds:uri="04280b4a-5d21-4c62-9767-b1929bbbb13d"/>
    <ds:schemaRef ds:uri="ec86d6fc-ddd8-48fe-b197-24e7d156b3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8C2ED38-B80F-4FD1-ABE2-24F14F2B6FFB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B2DD036-90B0-42FF-BD4F-97840874319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9c3d703-3579-47bf-a888-7c913fbdced9}" enabled="0" method="" siteId="{49c3d703-3579-47bf-a888-7c913fbdced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1_Presentatie_VO_V6</Template>
  <Application>Microsoft Office PowerPoint</Application>
  <PresentationFormat>On-screen Show (16:9)</PresentationFormat>
  <Slides>50</Slides>
  <Notes>42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1_Presentatie_VO_V6</vt:lpstr>
      <vt:lpstr>PowerPoint Presentation</vt:lpstr>
      <vt:lpstr>PowerPoint Presentation</vt:lpstr>
      <vt:lpstr>OTL-relatie tool</vt:lpstr>
      <vt:lpstr>PowerPoint Presentation</vt:lpstr>
      <vt:lpstr>OTL essenties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OTL relatiebeheer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OTL-relatie tool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</vt:lpstr>
      <vt:lpstr>Roadmap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Kurt Smolderen</dc:creator>
  <cp:revision>2</cp:revision>
  <cp:lastPrinted>2020-01-08T11:25:46Z</cp:lastPrinted>
  <dcterms:created xsi:type="dcterms:W3CDTF">2026-09-15T14:36:59Z</dcterms:created>
  <dcterms:modified xsi:type="dcterms:W3CDTF">2026-10-09T14:06:51Z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0x01010045A2F1500EE9A14F95A8610493D70C55</vt:lpwstr>
  </property>
  <property fmtid="{D5CDD505-2E9C-101B-9397-08002B2CF9AE}" pid="3" name="_dlc_DocIdItemGuid">
    <vt:lpwstr>bb42708d-1ecc-45bb-84ab-f1eab67a210e</vt:lpwstr>
  </property>
</Properties>
</file>