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ht7qQXrGR6EHTX5lqvKfh0MTTFb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Schoffelen" initials="" lastIdx="1" clrIdx="0"/>
  <p:cmAuthor id="1" name="Jan Vincke" initials="" lastIdx="2" clrIdx="1"/>
  <p:cmAuthor id="2" name="Daniëlla Houben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374F12-BCBB-4A63-AC76-60F20AB9104D}">
  <a:tblStyle styleId="{0B374F12-BCBB-4A63-AC76-60F20AB9104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AEAE6"/>
          </a:solidFill>
        </a:fill>
      </a:tcStyle>
    </a:wholeTbl>
    <a:band1H>
      <a:tcTxStyle b="off" i="off"/>
      <a:tcStyle>
        <a:tcBdr/>
        <a:fill>
          <a:solidFill>
            <a:srgbClr val="F5D1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5D1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2F3EE1A-977C-4217-8B9B-968A60A2D179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8"/>
    <p:restoredTop sz="94700"/>
  </p:normalViewPr>
  <p:slideViewPr>
    <p:cSldViewPr snapToGrid="0">
      <p:cViewPr varScale="1">
        <p:scale>
          <a:sx n="129" d="100"/>
          <a:sy n="129" d="100"/>
        </p:scale>
        <p:origin x="21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56102" y="172437"/>
            <a:ext cx="1777208" cy="2715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8dfd3ff88c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g28dfd3ff88c_0_37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g28dfd3ff88c_0_3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e64df0c36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g2e64df0c368_0_2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2" name="Google Shape;672;g2e64df0c368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c861cb2e9c_0_5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5" name="Google Shape;685;g2c861cb2e9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8dfd3ff88c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g28dfd3ff88c_0_32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g28dfd3ff88c_0_3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8dfd3ff88c_0_1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g28dfd3ff88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3" name="Google Shape;7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8dfd3ff88c_0_7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4" name="Google Shape;744;g28dfd3ff88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5" name="Google Shape;7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7" name="Google Shape;7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c861cb2e9c_0_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6" name="Google Shape;796;g2c861cb2e9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df343a7ab7_0_1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g2df343a7ab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c861cb2e9c_0_3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4" name="Google Shape;824;g2c861cb2e9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8dfd3ff88c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1" name="Google Shape;851;g28dfd3ff88c_0_29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2" name="Google Shape;852;g28dfd3ff88c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5" name="Google Shape;8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902646cb71_2_8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2" name="Google Shape;882;g2902646cb71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902646cb71_2_15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2" name="Google Shape;892;g2902646cb71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902646cb71_2_17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6" name="Google Shape;906;g2902646cb71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2902646cb71_2_1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0" name="Google Shape;920;g2902646cb71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902646cb71_2_19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0" name="Google Shape;930;g2902646cb71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902646cb71_2_22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4" name="Google Shape;944;g2902646cb71_2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902646cb71_2_21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8" name="Google Shape;958;g2902646cb71_2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2" name="Google Shape;5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902646cb71_2_23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0" name="Google Shape;970;g2902646cb71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902646cb71_2_24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0" name="Google Shape;980;g2902646cb71_2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902646cb71_2_25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4" name="Google Shape;994;g2902646cb71_2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902646cb71_2_26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6" name="Google Shape;1006;g2902646cb71_2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902646cb71_2_28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0" name="Google Shape;1020;g2902646cb71_2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2902646cb71_2_29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0" name="Google Shape;1030;g2902646cb71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2902646cb71_2_30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2" name="Google Shape;1042;g2902646cb71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902646cb71_2_31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2" name="Google Shape;1052;g2902646cb71_2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2902646cb71_2_32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7" name="Google Shape;1067;g2902646cb71_2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922c65d137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1" name="Google Shape;1081;g2922c65d137_1_5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2" name="Google Shape;1082;g2922c65d137_1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deffd24534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g2deffd245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2922c65d137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2" name="Google Shape;1102;g2922c65d137_1_3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3" name="Google Shape;1103;g2922c65d137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8dfd3ff88c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3" name="Google Shape;1123;g28dfd3ff88c_0_30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4" name="Google Shape;1124;g28dfd3ff88c_0_3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902646cb71_2_33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7" name="Google Shape;1137;g2902646cb71_2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2932061b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g2932061b28f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8" name="Google Shape;1148;g2932061b28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1" name="Google Shape;11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2922c65d13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1" name="Google Shape;1171;g2922c65d137_1_1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2" name="Google Shape;1172;g2922c65d137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2916215ea1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5" name="Google Shape;1185;g2916215ea10_0_1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6" name="Google Shape;1186;g2916215ea10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df343a7ab7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2" name="Google Shape;602;g2df343a7a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df343a7ab7_0_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g2df343a7ab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df343a7ab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g2df343a7ab7_0_3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3" name="Google Shape;623;g2df343a7ab7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df343a7ab7_0_2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2df343a7ab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e64df0c3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g2e64df0c368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g2e64df0c36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White">
  <p:cSld name="Cover - Whit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70780" y="334768"/>
            <a:ext cx="1204259" cy="18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3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body" idx="2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3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 v5">
  <p:cSld name="Cover - Image-led v5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3"/>
          <p:cNvSpPr/>
          <p:nvPr/>
        </p:nvSpPr>
        <p:spPr>
          <a:xfrm flipH="1">
            <a:off x="0" y="0"/>
            <a:ext cx="100203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C0808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3"/>
          <p:cNvSpPr txBox="1">
            <a:spLocks noGrp="1"/>
          </p:cNvSpPr>
          <p:nvPr>
            <p:ph type="title"/>
          </p:nvPr>
        </p:nvSpPr>
        <p:spPr>
          <a:xfrm>
            <a:off x="457200" y="2971801"/>
            <a:ext cx="457200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2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" name="Google Shape;75;p43" descr="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1"/>
            <a:ext cx="149604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3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 SAMPLE">
  <p:cSld name="Cover - Image-led SAMP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4"/>
          <p:cNvSpPr/>
          <p:nvPr/>
        </p:nvSpPr>
        <p:spPr>
          <a:xfrm flipH="1">
            <a:off x="0" y="0"/>
            <a:ext cx="10020300" cy="6858000"/>
          </a:xfrm>
          <a:prstGeom prst="rect">
            <a:avLst/>
          </a:prstGeom>
          <a:gradFill>
            <a:gsLst>
              <a:gs pos="0">
                <a:srgbClr val="0C0808">
                  <a:alpha val="80000"/>
                </a:srgbClr>
              </a:gs>
              <a:gs pos="100000">
                <a:srgbClr val="0C0808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4"/>
          <p:cNvSpPr txBox="1">
            <a:spLocks noGrp="1"/>
          </p:cNvSpPr>
          <p:nvPr>
            <p:ph type="title"/>
          </p:nvPr>
        </p:nvSpPr>
        <p:spPr>
          <a:xfrm>
            <a:off x="457200" y="2971801"/>
            <a:ext cx="457200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body" idx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2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3" name="Google Shape;83;p44" descr="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6200" y="457201"/>
            <a:ext cx="149604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 SAMPLE 2">
  <p:cSld name="Cover - Image-led SAMPLE 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5"/>
          <p:cNvSpPr txBox="1">
            <a:spLocks noGrp="1"/>
          </p:cNvSpPr>
          <p:nvPr>
            <p:ph type="title"/>
          </p:nvPr>
        </p:nvSpPr>
        <p:spPr>
          <a:xfrm>
            <a:off x="457200" y="2971801"/>
            <a:ext cx="457200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body" idx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45"/>
          <p:cNvSpPr txBox="1">
            <a:spLocks noGrp="1"/>
          </p:cNvSpPr>
          <p:nvPr>
            <p:ph type="body" idx="2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9" name="Google Shape;89;p45" descr="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6200" y="457201"/>
            <a:ext cx="149604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and Divider - Text Style Guide">
  <p:cSld name="Cover and Divider - Text Style Gu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6"/>
          <p:cNvSpPr txBox="1">
            <a:spLocks noGrp="1"/>
          </p:cNvSpPr>
          <p:nvPr>
            <p:ph type="title"/>
          </p:nvPr>
        </p:nvSpPr>
        <p:spPr>
          <a:xfrm>
            <a:off x="457200" y="1143001"/>
            <a:ext cx="11277600" cy="91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body" idx="1"/>
          </p:nvPr>
        </p:nvSpPr>
        <p:spPr>
          <a:xfrm>
            <a:off x="457200" y="2066925"/>
            <a:ext cx="112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body" idx="2"/>
          </p:nvPr>
        </p:nvSpPr>
        <p:spPr>
          <a:xfrm>
            <a:off x="457200" y="2754630"/>
            <a:ext cx="112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46"/>
          <p:cNvSpPr txBox="1">
            <a:spLocks noGrp="1"/>
          </p:cNvSpPr>
          <p:nvPr>
            <p:ph type="body" idx="3"/>
          </p:nvPr>
        </p:nvSpPr>
        <p:spPr>
          <a:xfrm>
            <a:off x="457200" y="34290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body" idx="4"/>
          </p:nvPr>
        </p:nvSpPr>
        <p:spPr>
          <a:xfrm>
            <a:off x="457200" y="389763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s - Text Style Guide">
  <p:cSld name="Main slides - Text Style Gu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7"/>
          <p:cNvSpPr txBox="1">
            <a:spLocks noGrp="1"/>
          </p:cNvSpPr>
          <p:nvPr>
            <p:ph type="body" idx="1"/>
          </p:nvPr>
        </p:nvSpPr>
        <p:spPr>
          <a:xfrm>
            <a:off x="457200" y="1149927"/>
            <a:ext cx="112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47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11277600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1127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47"/>
          <p:cNvSpPr txBox="1">
            <a:spLocks noGrp="1"/>
          </p:cNvSpPr>
          <p:nvPr>
            <p:ph type="body" idx="4"/>
          </p:nvPr>
        </p:nvSpPr>
        <p:spPr>
          <a:xfrm>
            <a:off x="457200" y="36576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47"/>
          <p:cNvSpPr txBox="1">
            <a:spLocks noGrp="1"/>
          </p:cNvSpPr>
          <p:nvPr>
            <p:ph type="body" idx="5"/>
          </p:nvPr>
        </p:nvSpPr>
        <p:spPr>
          <a:xfrm>
            <a:off x="457200" y="50292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47"/>
          <p:cNvSpPr txBox="1">
            <a:spLocks noGrp="1"/>
          </p:cNvSpPr>
          <p:nvPr>
            <p:ph type="body" idx="6"/>
          </p:nvPr>
        </p:nvSpPr>
        <p:spPr>
          <a:xfrm>
            <a:off x="6210300" y="36576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47"/>
          <p:cNvSpPr txBox="1">
            <a:spLocks noGrp="1"/>
          </p:cNvSpPr>
          <p:nvPr>
            <p:ph type="body" idx="7"/>
          </p:nvPr>
        </p:nvSpPr>
        <p:spPr>
          <a:xfrm>
            <a:off x="62103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47"/>
          <p:cNvSpPr txBox="1">
            <a:spLocks noGrp="1"/>
          </p:cNvSpPr>
          <p:nvPr>
            <p:ph type="body" idx="8"/>
          </p:nvPr>
        </p:nvSpPr>
        <p:spPr>
          <a:xfrm>
            <a:off x="6210300" y="4114800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47"/>
          <p:cNvSpPr txBox="1">
            <a:spLocks noGrp="1"/>
          </p:cNvSpPr>
          <p:nvPr>
            <p:ph type="body" idx="9"/>
          </p:nvPr>
        </p:nvSpPr>
        <p:spPr>
          <a:xfrm>
            <a:off x="457200" y="4114800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47"/>
          <p:cNvSpPr txBox="1">
            <a:spLocks noGrp="1"/>
          </p:cNvSpPr>
          <p:nvPr>
            <p:ph type="body" idx="13"/>
          </p:nvPr>
        </p:nvSpPr>
        <p:spPr>
          <a:xfrm>
            <a:off x="457200" y="5486400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Image-led">
  <p:cSld name="Divider - Image-le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8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48"/>
          <p:cNvSpPr txBox="1">
            <a:spLocks noGrp="1"/>
          </p:cNvSpPr>
          <p:nvPr>
            <p:ph type="body" idx="2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48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Image-led reverse">
  <p:cSld name="Divider - Image-led revers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9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49"/>
          <p:cNvSpPr txBox="1">
            <a:spLocks noGrp="1"/>
          </p:cNvSpPr>
          <p:nvPr>
            <p:ph type="body" idx="2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49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Image-led reverse v2">
  <p:cSld name="Divider - Image-led reverse v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50"/>
          <p:cNvSpPr txBox="1">
            <a:spLocks noGrp="1"/>
          </p:cNvSpPr>
          <p:nvPr>
            <p:ph type="body" idx="2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50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White">
  <p:cSld name="Divider - Whit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1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51"/>
          <p:cNvSpPr txBox="1">
            <a:spLocks noGrp="1"/>
          </p:cNvSpPr>
          <p:nvPr>
            <p:ph type="body" idx="2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">
  <p:cSld name="Divider - Orange">
    <p:bg>
      <p:bgPr>
        <a:solidFill>
          <a:schemeClr val="accen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2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52"/>
          <p:cNvSpPr txBox="1">
            <a:spLocks noGrp="1"/>
          </p:cNvSpPr>
          <p:nvPr>
            <p:ph type="body" idx="2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text slide">
  <p:cSld name="Single column text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4"/>
          <p:cNvSpPr/>
          <p:nvPr/>
        </p:nvSpPr>
        <p:spPr>
          <a:xfrm>
            <a:off x="0" y="-12550"/>
            <a:ext cx="12192000" cy="67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457200" y="1828768"/>
            <a:ext cx="11277600" cy="4572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" name="Google Shape;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053" y="357645"/>
            <a:ext cx="1085094" cy="16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4" descr="CREATELLI | Bilbao Urban Desig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4" descr="Particulieren | Aquafi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57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4" descr="Agentschap Wegen en Verkeer - Organizations - transportdata.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1810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799" y="156426"/>
            <a:ext cx="595850" cy="4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ack">
  <p:cSld name="Divider - Black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3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53"/>
          <p:cNvSpPr txBox="1">
            <a:spLocks noGrp="1"/>
          </p:cNvSpPr>
          <p:nvPr>
            <p:ph type="body" idx="2"/>
          </p:nvPr>
        </p:nvSpPr>
        <p:spPr>
          <a:xfrm>
            <a:off x="457200" y="32004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Image-led with Section">
  <p:cSld name="Divider - Image-led with Sec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54"/>
          <p:cNvSpPr txBox="1">
            <a:spLocks noGrp="1"/>
          </p:cNvSpPr>
          <p:nvPr>
            <p:ph type="body" idx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body" idx="3"/>
          </p:nvPr>
        </p:nvSpPr>
        <p:spPr>
          <a:xfrm>
            <a:off x="457200" y="22860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Image-led reverse v3">
  <p:cSld name="Divider - Image-led reverse v3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55"/>
          <p:cNvSpPr txBox="1">
            <a:spLocks noGrp="1"/>
          </p:cNvSpPr>
          <p:nvPr>
            <p:ph type="body" idx="1"/>
          </p:nvPr>
        </p:nvSpPr>
        <p:spPr>
          <a:xfrm>
            <a:off x="457200" y="27432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olor Background - orange">
  <p:cSld name="Full Color Background - orang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42" name="Google Shape;142;p56"/>
          <p:cNvSpPr txBox="1">
            <a:spLocks noGrp="1"/>
          </p:cNvSpPr>
          <p:nvPr>
            <p:ph type="body" idx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56"/>
          <p:cNvSpPr txBox="1">
            <a:spLocks noGrp="1"/>
          </p:cNvSpPr>
          <p:nvPr>
            <p:ph type="body" idx="2"/>
          </p:nvPr>
        </p:nvSpPr>
        <p:spPr>
          <a:xfrm>
            <a:off x="457200" y="3657600"/>
            <a:ext cx="55245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56"/>
          <p:cNvSpPr>
            <a:spLocks noGrp="1"/>
          </p:cNvSpPr>
          <p:nvPr>
            <p:ph type="pic" idx="3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olor Background - black">
  <p:cSld name="Full Color Background - blac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7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7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7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50" name="Google Shape;150;p57"/>
          <p:cNvSpPr txBox="1">
            <a:spLocks noGrp="1"/>
          </p:cNvSpPr>
          <p:nvPr>
            <p:ph type="body" idx="1"/>
          </p:nvPr>
        </p:nvSpPr>
        <p:spPr>
          <a:xfrm>
            <a:off x="457200" y="1145598"/>
            <a:ext cx="4800600" cy="182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57"/>
          <p:cNvSpPr txBox="1">
            <a:spLocks noGrp="1"/>
          </p:cNvSpPr>
          <p:nvPr>
            <p:ph type="body" idx="2"/>
          </p:nvPr>
        </p:nvSpPr>
        <p:spPr>
          <a:xfrm>
            <a:off x="457200" y="3657600"/>
            <a:ext cx="55245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57"/>
          <p:cNvSpPr>
            <a:spLocks noGrp="1"/>
          </p:cNvSpPr>
          <p:nvPr>
            <p:ph type="pic" idx="3"/>
          </p:nvPr>
        </p:nvSpPr>
        <p:spPr>
          <a:xfrm>
            <a:off x="6210300" y="457201"/>
            <a:ext cx="5524500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olor Background - Text-led - Full Color Background - Text-led - Black">
  <p:cSld name="Full Color Background - Text-led - Full Color Background - Text-led - Blac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58"/>
          <p:cNvSpPr txBox="1">
            <a:spLocks noGrp="1"/>
          </p:cNvSpPr>
          <p:nvPr>
            <p:ph type="title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Arial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ll Color Background - Text-led - Full Color Background - Text-led - Orange">
  <p:cSld name="ull Color Background - Text-led - Full Color Background - Text-led - Orang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59"/>
          <p:cNvSpPr txBox="1">
            <a:spLocks noGrp="1"/>
          </p:cNvSpPr>
          <p:nvPr>
            <p:ph type="title"/>
          </p:nvPr>
        </p:nvSpPr>
        <p:spPr>
          <a:xfrm>
            <a:off x="457200" y="2292928"/>
            <a:ext cx="11277600" cy="159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Arial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overlay - Quote">
  <p:cSld name="Full slide overlay - Quot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610F">
              <a:alpha val="7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r>
              <a:rPr lang="nl-NL" sz="17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0"/>
          <p:cNvSpPr txBox="1">
            <a:spLocks noGrp="1"/>
          </p:cNvSpPr>
          <p:nvPr>
            <p:ph type="body" idx="1"/>
          </p:nvPr>
        </p:nvSpPr>
        <p:spPr>
          <a:xfrm>
            <a:off x="1409700" y="2286000"/>
            <a:ext cx="1032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0"/>
          <p:cNvSpPr txBox="1">
            <a:spLocks noGrp="1"/>
          </p:cNvSpPr>
          <p:nvPr>
            <p:ph type="body" idx="2"/>
          </p:nvPr>
        </p:nvSpPr>
        <p:spPr>
          <a:xfrm>
            <a:off x="1409700" y="4114800"/>
            <a:ext cx="1032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6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66" name="Google Shape;166;p60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overlay - Bullet List">
  <p:cSld name="Full slide overlay - Bullet Lis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1"/>
          <p:cNvSpPr txBox="1">
            <a:spLocks noGrp="1"/>
          </p:cNvSpPr>
          <p:nvPr>
            <p:ph type="title"/>
          </p:nvPr>
        </p:nvSpPr>
        <p:spPr>
          <a:xfrm>
            <a:off x="457200" y="2750129"/>
            <a:ext cx="4571999" cy="114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61"/>
          <p:cNvSpPr txBox="1">
            <a:spLocks noGrp="1"/>
          </p:cNvSpPr>
          <p:nvPr>
            <p:ph type="body" idx="1"/>
          </p:nvPr>
        </p:nvSpPr>
        <p:spPr>
          <a:xfrm>
            <a:off x="5257800" y="2514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6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6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73" name="Google Shape;173;p6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ial Slide Overlay - narrow">
  <p:cSld name="Partial Slide Overlay - narrow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62"/>
          <p:cNvSpPr/>
          <p:nvPr/>
        </p:nvSpPr>
        <p:spPr>
          <a:xfrm>
            <a:off x="0" y="0"/>
            <a:ext cx="3075709" cy="6858000"/>
          </a:xfrm>
          <a:prstGeom prst="rect">
            <a:avLst/>
          </a:prstGeom>
          <a:solidFill>
            <a:schemeClr val="accent1">
              <a:alpha val="7411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r>
              <a:rPr lang="nl-NL" sz="17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2"/>
          <p:cNvSpPr txBox="1">
            <a:spLocks noGrp="1"/>
          </p:cNvSpPr>
          <p:nvPr>
            <p:ph type="title"/>
          </p:nvPr>
        </p:nvSpPr>
        <p:spPr>
          <a:xfrm>
            <a:off x="457201" y="1600200"/>
            <a:ext cx="246610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2"/>
          <p:cNvSpPr txBox="1">
            <a:spLocks noGrp="1"/>
          </p:cNvSpPr>
          <p:nvPr>
            <p:ph type="body" idx="1"/>
          </p:nvPr>
        </p:nvSpPr>
        <p:spPr>
          <a:xfrm>
            <a:off x="457200" y="2743200"/>
            <a:ext cx="2466109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6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ial Slide Overlay - wide">
  <p:cSld name="Partial Slide Overlay - wid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63"/>
          <p:cNvSpPr/>
          <p:nvPr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chemeClr val="accent1">
              <a:alpha val="7411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r>
              <a:rPr lang="nl-NL" sz="17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3"/>
          <p:cNvSpPr txBox="1">
            <a:spLocks noGrp="1"/>
          </p:cNvSpPr>
          <p:nvPr>
            <p:ph type="title"/>
          </p:nvPr>
        </p:nvSpPr>
        <p:spPr>
          <a:xfrm>
            <a:off x="457201" y="1600201"/>
            <a:ext cx="4378036" cy="114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3"/>
          <p:cNvSpPr txBox="1">
            <a:spLocks noGrp="1"/>
          </p:cNvSpPr>
          <p:nvPr>
            <p:ph type="body" idx="1"/>
          </p:nvPr>
        </p:nvSpPr>
        <p:spPr>
          <a:xfrm>
            <a:off x="457201" y="3429000"/>
            <a:ext cx="437803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63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63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63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tint block">
  <p:cSld name="Color tint bloc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4"/>
          <p:cNvSpPr/>
          <p:nvPr/>
        </p:nvSpPr>
        <p:spPr>
          <a:xfrm>
            <a:off x="0" y="0"/>
            <a:ext cx="5029200" cy="685799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4"/>
          <p:cNvSpPr>
            <a:spLocks noGrp="1"/>
          </p:cNvSpPr>
          <p:nvPr>
            <p:ph type="pic" idx="2"/>
          </p:nvPr>
        </p:nvSpPr>
        <p:spPr>
          <a:xfrm>
            <a:off x="5257800" y="914400"/>
            <a:ext cx="6477000" cy="29718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64"/>
          <p:cNvSpPr txBox="1">
            <a:spLocks noGrp="1"/>
          </p:cNvSpPr>
          <p:nvPr>
            <p:ph type="title"/>
          </p:nvPr>
        </p:nvSpPr>
        <p:spPr>
          <a:xfrm>
            <a:off x="457201" y="914400"/>
            <a:ext cx="4378036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4"/>
          <p:cNvSpPr txBox="1">
            <a:spLocks noGrp="1"/>
          </p:cNvSpPr>
          <p:nvPr>
            <p:ph type="body" idx="1"/>
          </p:nvPr>
        </p:nvSpPr>
        <p:spPr>
          <a:xfrm>
            <a:off x="457201" y="4114800"/>
            <a:ext cx="4378036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6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98" name="Google Shape;198;p64"/>
          <p:cNvSpPr txBox="1">
            <a:spLocks noGrp="1"/>
          </p:cNvSpPr>
          <p:nvPr>
            <p:ph type="body" idx="3"/>
          </p:nvPr>
        </p:nvSpPr>
        <p:spPr>
          <a:xfrm>
            <a:off x="5285510" y="41148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64"/>
          <p:cNvSpPr txBox="1">
            <a:spLocks noGrp="1"/>
          </p:cNvSpPr>
          <p:nvPr>
            <p:ph type="body" idx="4"/>
          </p:nvPr>
        </p:nvSpPr>
        <p:spPr>
          <a:xfrm>
            <a:off x="8115300" y="4114800"/>
            <a:ext cx="2667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64"/>
          <p:cNvSpPr txBox="1">
            <a:spLocks noGrp="1"/>
          </p:cNvSpPr>
          <p:nvPr>
            <p:ph type="body" idx="5"/>
          </p:nvPr>
        </p:nvSpPr>
        <p:spPr>
          <a:xfrm>
            <a:off x="5285510" y="4572000"/>
            <a:ext cx="260119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64"/>
          <p:cNvSpPr txBox="1">
            <a:spLocks noGrp="1"/>
          </p:cNvSpPr>
          <p:nvPr>
            <p:ph type="body" idx="6"/>
          </p:nvPr>
        </p:nvSpPr>
        <p:spPr>
          <a:xfrm>
            <a:off x="8115300" y="4572000"/>
            <a:ext cx="266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2" name="Google Shape;20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tint block v2">
  <p:cSld name="Color tint block v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5"/>
          <p:cNvSpPr/>
          <p:nvPr/>
        </p:nvSpPr>
        <p:spPr>
          <a:xfrm>
            <a:off x="0" y="0"/>
            <a:ext cx="4038600" cy="685799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65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5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5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08" name="Google Shape;208;p65"/>
          <p:cNvSpPr txBox="1">
            <a:spLocks noGrp="1"/>
          </p:cNvSpPr>
          <p:nvPr>
            <p:ph type="title"/>
          </p:nvPr>
        </p:nvSpPr>
        <p:spPr>
          <a:xfrm>
            <a:off x="457201" y="1835726"/>
            <a:ext cx="3366654" cy="159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65"/>
          <p:cNvSpPr txBox="1">
            <a:spLocks noGrp="1"/>
          </p:cNvSpPr>
          <p:nvPr>
            <p:ph type="body" idx="1"/>
          </p:nvPr>
        </p:nvSpPr>
        <p:spPr>
          <a:xfrm>
            <a:off x="457200" y="3657600"/>
            <a:ext cx="336665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65"/>
          <p:cNvSpPr>
            <a:spLocks noGrp="1"/>
          </p:cNvSpPr>
          <p:nvPr>
            <p:ph type="chart" idx="2"/>
          </p:nvPr>
        </p:nvSpPr>
        <p:spPr>
          <a:xfrm>
            <a:off x="4267200" y="914400"/>
            <a:ext cx="746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1" name="Google Shape;211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text slide with subtitle">
  <p:cSld name="Single column text slide with subtitl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6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6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17" name="Google Shape;217;p66"/>
          <p:cNvSpPr txBox="1">
            <a:spLocks noGrp="1"/>
          </p:cNvSpPr>
          <p:nvPr>
            <p:ph type="body" idx="1"/>
          </p:nvPr>
        </p:nvSpPr>
        <p:spPr>
          <a:xfrm>
            <a:off x="457200" y="2261996"/>
            <a:ext cx="11277600" cy="413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8" name="Google Shape;218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6"/>
          <p:cNvSpPr txBox="1"/>
          <p:nvPr/>
        </p:nvSpPr>
        <p:spPr>
          <a:xfrm>
            <a:off x="478824" y="1600200"/>
            <a:ext cx="11277600" cy="66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nl-NL"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Subtitle</a:t>
            </a:r>
            <a:endParaRPr sz="2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 slide">
  <p:cSld name="Two column text slid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7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67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67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67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25" name="Google Shape;225;p67"/>
          <p:cNvSpPr txBox="1">
            <a:spLocks noGrp="1"/>
          </p:cNvSpPr>
          <p:nvPr>
            <p:ph type="body" idx="1"/>
          </p:nvPr>
        </p:nvSpPr>
        <p:spPr>
          <a:xfrm>
            <a:off x="457200" y="2309018"/>
            <a:ext cx="5524500" cy="409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67"/>
          <p:cNvSpPr txBox="1">
            <a:spLocks noGrp="1"/>
          </p:cNvSpPr>
          <p:nvPr>
            <p:ph type="body" idx="2"/>
          </p:nvPr>
        </p:nvSpPr>
        <p:spPr>
          <a:xfrm>
            <a:off x="457200" y="1842292"/>
            <a:ext cx="5524500" cy="23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67"/>
          <p:cNvSpPr txBox="1">
            <a:spLocks noGrp="1"/>
          </p:cNvSpPr>
          <p:nvPr>
            <p:ph type="body" idx="3"/>
          </p:nvPr>
        </p:nvSpPr>
        <p:spPr>
          <a:xfrm>
            <a:off x="6210300" y="2309017"/>
            <a:ext cx="5524500" cy="409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67"/>
          <p:cNvSpPr txBox="1">
            <a:spLocks noGrp="1"/>
          </p:cNvSpPr>
          <p:nvPr>
            <p:ph type="body" idx="4"/>
          </p:nvPr>
        </p:nvSpPr>
        <p:spPr>
          <a:xfrm>
            <a:off x="6210300" y="1842292"/>
            <a:ext cx="5524500" cy="23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9" name="Google Shape;22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 slide with subtitle">
  <p:cSld name="Two column text slide with subtitl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8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8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8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8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35" name="Google Shape;235;p68"/>
          <p:cNvSpPr txBox="1">
            <a:spLocks noGrp="1"/>
          </p:cNvSpPr>
          <p:nvPr>
            <p:ph type="body" idx="1"/>
          </p:nvPr>
        </p:nvSpPr>
        <p:spPr>
          <a:xfrm>
            <a:off x="457200" y="2743200"/>
            <a:ext cx="55245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68"/>
          <p:cNvSpPr txBox="1">
            <a:spLocks noGrp="1"/>
          </p:cNvSpPr>
          <p:nvPr>
            <p:ph type="body" idx="2"/>
          </p:nvPr>
        </p:nvSpPr>
        <p:spPr>
          <a:xfrm>
            <a:off x="457200" y="2276474"/>
            <a:ext cx="5524500" cy="23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68"/>
          <p:cNvSpPr txBox="1">
            <a:spLocks noGrp="1"/>
          </p:cNvSpPr>
          <p:nvPr>
            <p:ph type="body" idx="3"/>
          </p:nvPr>
        </p:nvSpPr>
        <p:spPr>
          <a:xfrm>
            <a:off x="6210300" y="2743200"/>
            <a:ext cx="55245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68"/>
          <p:cNvSpPr txBox="1">
            <a:spLocks noGrp="1"/>
          </p:cNvSpPr>
          <p:nvPr>
            <p:ph type="body" idx="4"/>
          </p:nvPr>
        </p:nvSpPr>
        <p:spPr>
          <a:xfrm>
            <a:off x="6210300" y="2276474"/>
            <a:ext cx="5524500" cy="23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9" name="Google Shape;239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68"/>
          <p:cNvSpPr txBox="1"/>
          <p:nvPr/>
        </p:nvSpPr>
        <p:spPr>
          <a:xfrm>
            <a:off x="478824" y="1600200"/>
            <a:ext cx="11277600" cy="66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nl-NL"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Subtitle</a:t>
            </a:r>
            <a:endParaRPr sz="2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text slide">
  <p:cSld name="Three column text slid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9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9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69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46" name="Google Shape;246;p69"/>
          <p:cNvSpPr txBox="1">
            <a:spLocks noGrp="1"/>
          </p:cNvSpPr>
          <p:nvPr>
            <p:ph type="body" idx="1"/>
          </p:nvPr>
        </p:nvSpPr>
        <p:spPr>
          <a:xfrm>
            <a:off x="457200" y="2300520"/>
            <a:ext cx="3581400" cy="410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69"/>
          <p:cNvSpPr txBox="1">
            <a:spLocks noGrp="1"/>
          </p:cNvSpPr>
          <p:nvPr>
            <p:ph type="body" idx="2"/>
          </p:nvPr>
        </p:nvSpPr>
        <p:spPr>
          <a:xfrm>
            <a:off x="457200" y="1833795"/>
            <a:ext cx="35814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69"/>
          <p:cNvSpPr txBox="1">
            <a:spLocks noGrp="1"/>
          </p:cNvSpPr>
          <p:nvPr>
            <p:ph type="body" idx="3"/>
          </p:nvPr>
        </p:nvSpPr>
        <p:spPr>
          <a:xfrm>
            <a:off x="4267200" y="2300520"/>
            <a:ext cx="3581400" cy="410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69"/>
          <p:cNvSpPr txBox="1">
            <a:spLocks noGrp="1"/>
          </p:cNvSpPr>
          <p:nvPr>
            <p:ph type="body" idx="4"/>
          </p:nvPr>
        </p:nvSpPr>
        <p:spPr>
          <a:xfrm>
            <a:off x="4267200" y="1833795"/>
            <a:ext cx="35814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69"/>
          <p:cNvSpPr txBox="1">
            <a:spLocks noGrp="1"/>
          </p:cNvSpPr>
          <p:nvPr>
            <p:ph type="body" idx="5"/>
          </p:nvPr>
        </p:nvSpPr>
        <p:spPr>
          <a:xfrm>
            <a:off x="8115300" y="2300521"/>
            <a:ext cx="3581400" cy="4100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69"/>
          <p:cNvSpPr txBox="1">
            <a:spLocks noGrp="1"/>
          </p:cNvSpPr>
          <p:nvPr>
            <p:ph type="body" idx="6"/>
          </p:nvPr>
        </p:nvSpPr>
        <p:spPr>
          <a:xfrm>
            <a:off x="8115300" y="1833795"/>
            <a:ext cx="35814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2" name="Google Shape;252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text slide with subtitle">
  <p:cSld name="Three column text slide with sub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7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7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58" name="Google Shape;258;p70"/>
          <p:cNvSpPr txBox="1">
            <a:spLocks noGrp="1"/>
          </p:cNvSpPr>
          <p:nvPr>
            <p:ph type="body" idx="1"/>
          </p:nvPr>
        </p:nvSpPr>
        <p:spPr>
          <a:xfrm>
            <a:off x="457200" y="2743200"/>
            <a:ext cx="35814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70"/>
          <p:cNvSpPr txBox="1">
            <a:spLocks noGrp="1"/>
          </p:cNvSpPr>
          <p:nvPr>
            <p:ph type="body" idx="2"/>
          </p:nvPr>
        </p:nvSpPr>
        <p:spPr>
          <a:xfrm>
            <a:off x="457200" y="2276474"/>
            <a:ext cx="35814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70"/>
          <p:cNvSpPr txBox="1">
            <a:spLocks noGrp="1"/>
          </p:cNvSpPr>
          <p:nvPr>
            <p:ph type="body" idx="3"/>
          </p:nvPr>
        </p:nvSpPr>
        <p:spPr>
          <a:xfrm>
            <a:off x="4267200" y="2743199"/>
            <a:ext cx="3581400" cy="365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70"/>
          <p:cNvSpPr txBox="1">
            <a:spLocks noGrp="1"/>
          </p:cNvSpPr>
          <p:nvPr>
            <p:ph type="body" idx="4"/>
          </p:nvPr>
        </p:nvSpPr>
        <p:spPr>
          <a:xfrm>
            <a:off x="4267200" y="2276474"/>
            <a:ext cx="35814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70"/>
          <p:cNvSpPr txBox="1">
            <a:spLocks noGrp="1"/>
          </p:cNvSpPr>
          <p:nvPr>
            <p:ph type="body" idx="5"/>
          </p:nvPr>
        </p:nvSpPr>
        <p:spPr>
          <a:xfrm>
            <a:off x="8115300" y="2743200"/>
            <a:ext cx="35814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70"/>
          <p:cNvSpPr txBox="1">
            <a:spLocks noGrp="1"/>
          </p:cNvSpPr>
          <p:nvPr>
            <p:ph type="body" idx="6"/>
          </p:nvPr>
        </p:nvSpPr>
        <p:spPr>
          <a:xfrm>
            <a:off x="8115300" y="2276474"/>
            <a:ext cx="35814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4" name="Google Shape;264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0"/>
          <p:cNvSpPr txBox="1"/>
          <p:nvPr/>
        </p:nvSpPr>
        <p:spPr>
          <a:xfrm>
            <a:off x="478824" y="1600200"/>
            <a:ext cx="11277600" cy="66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nl-NL"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Subtitle</a:t>
            </a:r>
            <a:endParaRPr sz="2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atured quote">
  <p:cSld name="Featured quot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70" name="Google Shape;270;p71"/>
          <p:cNvSpPr txBox="1">
            <a:spLocks noGrp="1"/>
          </p:cNvSpPr>
          <p:nvPr>
            <p:ph type="body" idx="1"/>
          </p:nvPr>
        </p:nvSpPr>
        <p:spPr>
          <a:xfrm>
            <a:off x="1409700" y="2286000"/>
            <a:ext cx="9372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71"/>
          <p:cNvSpPr txBox="1">
            <a:spLocks noGrp="1"/>
          </p:cNvSpPr>
          <p:nvPr>
            <p:ph type="body" idx="2"/>
          </p:nvPr>
        </p:nvSpPr>
        <p:spPr>
          <a:xfrm>
            <a:off x="1409700" y="4114800"/>
            <a:ext cx="9372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atured quote - orange">
  <p:cSld name="Featured quote - orange">
    <p:bg>
      <p:bgPr>
        <a:solidFill>
          <a:schemeClr val="accen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2"/>
          <p:cNvSpPr txBox="1">
            <a:spLocks noGrp="1"/>
          </p:cNvSpPr>
          <p:nvPr>
            <p:ph type="body" idx="1"/>
          </p:nvPr>
        </p:nvSpPr>
        <p:spPr>
          <a:xfrm>
            <a:off x="1409700" y="2286000"/>
            <a:ext cx="9372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72"/>
          <p:cNvSpPr txBox="1">
            <a:spLocks noGrp="1"/>
          </p:cNvSpPr>
          <p:nvPr>
            <p:ph type="body" idx="2"/>
          </p:nvPr>
        </p:nvSpPr>
        <p:spPr>
          <a:xfrm>
            <a:off x="1409700" y="4114800"/>
            <a:ext cx="9372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p7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7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D8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7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Black">
  <p:cSld name="Cover - Black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7" descr="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1"/>
            <a:ext cx="149604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7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body" idx="2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3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-line quote">
  <p:cSld name="In-line quot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73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3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3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83" name="Google Shape;283;p73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7429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73"/>
          <p:cNvSpPr>
            <a:spLocks noGrp="1"/>
          </p:cNvSpPr>
          <p:nvPr>
            <p:ph type="pic" idx="2"/>
          </p:nvPr>
        </p:nvSpPr>
        <p:spPr>
          <a:xfrm>
            <a:off x="457200" y="2743200"/>
            <a:ext cx="7429500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73"/>
          <p:cNvSpPr txBox="1">
            <a:spLocks noGrp="1"/>
          </p:cNvSpPr>
          <p:nvPr>
            <p:ph type="body" idx="3"/>
          </p:nvPr>
        </p:nvSpPr>
        <p:spPr>
          <a:xfrm>
            <a:off x="8115300" y="2743200"/>
            <a:ext cx="36195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73"/>
          <p:cNvSpPr txBox="1">
            <a:spLocks noGrp="1"/>
          </p:cNvSpPr>
          <p:nvPr>
            <p:ph type="body" idx="4"/>
          </p:nvPr>
        </p:nvSpPr>
        <p:spPr>
          <a:xfrm>
            <a:off x="8115300" y="4572000"/>
            <a:ext cx="361950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7" name="Google Shape;287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-outs - Image Overlay">
  <p:cSld name="Call-outs - Image Overlay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7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7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93" name="Google Shape;293;p74"/>
          <p:cNvSpPr txBox="1">
            <a:spLocks noGrp="1"/>
          </p:cNvSpPr>
          <p:nvPr>
            <p:ph type="title"/>
          </p:nvPr>
        </p:nvSpPr>
        <p:spPr>
          <a:xfrm>
            <a:off x="8458200" y="2435801"/>
            <a:ext cx="3276600" cy="53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74"/>
          <p:cNvSpPr txBox="1">
            <a:spLocks noGrp="1"/>
          </p:cNvSpPr>
          <p:nvPr>
            <p:ph type="body" idx="1"/>
          </p:nvPr>
        </p:nvSpPr>
        <p:spPr>
          <a:xfrm>
            <a:off x="8458201" y="3086100"/>
            <a:ext cx="3276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-outs - Tint">
  <p:cSld name="Call-outs - Tin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5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75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75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75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300" name="Google Shape;300;p75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74295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75"/>
          <p:cNvSpPr>
            <a:spLocks noGrp="1"/>
          </p:cNvSpPr>
          <p:nvPr>
            <p:ph type="pic" idx="2"/>
          </p:nvPr>
        </p:nvSpPr>
        <p:spPr>
          <a:xfrm>
            <a:off x="457200" y="3886200"/>
            <a:ext cx="55245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75"/>
          <p:cNvSpPr txBox="1">
            <a:spLocks noGrp="1"/>
          </p:cNvSpPr>
          <p:nvPr>
            <p:ph type="body" idx="3"/>
          </p:nvPr>
        </p:nvSpPr>
        <p:spPr>
          <a:xfrm>
            <a:off x="8115300" y="1828800"/>
            <a:ext cx="3619500" cy="1600200"/>
          </a:xfrm>
          <a:prstGeom prst="rect">
            <a:avLst/>
          </a:prstGeom>
          <a:solidFill>
            <a:srgbClr val="F8D8C3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75"/>
          <p:cNvSpPr>
            <a:spLocks noGrp="1"/>
          </p:cNvSpPr>
          <p:nvPr>
            <p:ph type="pic" idx="4"/>
          </p:nvPr>
        </p:nvSpPr>
        <p:spPr>
          <a:xfrm>
            <a:off x="6210300" y="3886200"/>
            <a:ext cx="5524500" cy="2514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4" name="Google Shape;30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-outs - Outline">
  <p:cSld name="Call-outs - Outline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7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7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7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310" name="Google Shape;310;p76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74295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76"/>
          <p:cNvSpPr>
            <a:spLocks noGrp="1"/>
          </p:cNvSpPr>
          <p:nvPr>
            <p:ph type="pic" idx="2"/>
          </p:nvPr>
        </p:nvSpPr>
        <p:spPr>
          <a:xfrm>
            <a:off x="457200" y="3886200"/>
            <a:ext cx="55245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76"/>
          <p:cNvSpPr txBox="1">
            <a:spLocks noGrp="1"/>
          </p:cNvSpPr>
          <p:nvPr>
            <p:ph type="body" idx="3"/>
          </p:nvPr>
        </p:nvSpPr>
        <p:spPr>
          <a:xfrm>
            <a:off x="8115300" y="1828800"/>
            <a:ext cx="3619500" cy="1600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p76"/>
          <p:cNvSpPr>
            <a:spLocks noGrp="1"/>
          </p:cNvSpPr>
          <p:nvPr>
            <p:ph type="pic" idx="4"/>
          </p:nvPr>
        </p:nvSpPr>
        <p:spPr>
          <a:xfrm>
            <a:off x="6210300" y="3886200"/>
            <a:ext cx="5524500" cy="2514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4" name="Google Shape;31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ideo Content - Embedded Video">
  <p:cSld name=" Video Content - Embedded Video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7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">
  <p:cSld name="Single image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8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78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78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78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with title">
  <p:cSld name="Single image with titl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9"/>
          <p:cNvSpPr>
            <a:spLocks noGrp="1"/>
          </p:cNvSpPr>
          <p:nvPr>
            <p:ph type="pic" idx="2"/>
          </p:nvPr>
        </p:nvSpPr>
        <p:spPr>
          <a:xfrm>
            <a:off x="457200" y="1828800"/>
            <a:ext cx="112776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7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79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79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9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328" name="Google Shape;328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with description">
  <p:cSld name="Single image with description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0"/>
          <p:cNvSpPr>
            <a:spLocks noGrp="1"/>
          </p:cNvSpPr>
          <p:nvPr>
            <p:ph type="pic" idx="2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80"/>
          <p:cNvSpPr txBox="1">
            <a:spLocks noGrp="1"/>
          </p:cNvSpPr>
          <p:nvPr>
            <p:ph type="title"/>
          </p:nvPr>
        </p:nvSpPr>
        <p:spPr>
          <a:xfrm>
            <a:off x="457201" y="1143000"/>
            <a:ext cx="3581399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80"/>
          <p:cNvSpPr txBox="1">
            <a:spLocks noGrp="1"/>
          </p:cNvSpPr>
          <p:nvPr>
            <p:ph type="body" idx="1"/>
          </p:nvPr>
        </p:nvSpPr>
        <p:spPr>
          <a:xfrm>
            <a:off x="457201" y="4114800"/>
            <a:ext cx="35813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Google Shape;333;p8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2C1C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8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8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 with description">
  <p:cSld name="Three image with description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1"/>
          <p:cNvSpPr>
            <a:spLocks noGrp="1"/>
          </p:cNvSpPr>
          <p:nvPr>
            <p:ph type="pic" idx="2"/>
          </p:nvPr>
        </p:nvSpPr>
        <p:spPr>
          <a:xfrm>
            <a:off x="457200" y="3886200"/>
            <a:ext cx="55245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81"/>
          <p:cNvSpPr>
            <a:spLocks noGrp="1"/>
          </p:cNvSpPr>
          <p:nvPr>
            <p:ph type="pic" idx="3"/>
          </p:nvPr>
        </p:nvSpPr>
        <p:spPr>
          <a:xfrm>
            <a:off x="6210300" y="1828800"/>
            <a:ext cx="55245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81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81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55245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1" name="Google Shape;341;p8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8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8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344" name="Google Shape;344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 with description v2">
  <p:cSld name="Three image with description v2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2"/>
          <p:cNvSpPr>
            <a:spLocks noGrp="1"/>
          </p:cNvSpPr>
          <p:nvPr>
            <p:ph type="pic" idx="2"/>
          </p:nvPr>
        </p:nvSpPr>
        <p:spPr>
          <a:xfrm>
            <a:off x="6210302" y="4114800"/>
            <a:ext cx="5524500" cy="2285999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82"/>
          <p:cNvSpPr>
            <a:spLocks noGrp="1"/>
          </p:cNvSpPr>
          <p:nvPr>
            <p:ph type="pic" idx="3"/>
          </p:nvPr>
        </p:nvSpPr>
        <p:spPr>
          <a:xfrm>
            <a:off x="457200" y="1828800"/>
            <a:ext cx="55245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82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8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8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352" name="Google Shape;352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82"/>
          <p:cNvSpPr>
            <a:spLocks noGrp="1"/>
          </p:cNvSpPr>
          <p:nvPr>
            <p:ph type="pic" idx="4"/>
          </p:nvPr>
        </p:nvSpPr>
        <p:spPr>
          <a:xfrm>
            <a:off x="6210302" y="1828800"/>
            <a:ext cx="5524500" cy="2057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">
  <p:cSld name="Cover - Image-led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3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4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" name="Google Shape;4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 with title">
  <p:cSld name="Three image with title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3"/>
          <p:cNvSpPr>
            <a:spLocks noGrp="1"/>
          </p:cNvSpPr>
          <p:nvPr>
            <p:ph type="pic" idx="2"/>
          </p:nvPr>
        </p:nvSpPr>
        <p:spPr>
          <a:xfrm>
            <a:off x="457200" y="1828800"/>
            <a:ext cx="35814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8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3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83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83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360" name="Google Shape;360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83"/>
          <p:cNvSpPr>
            <a:spLocks noGrp="1"/>
          </p:cNvSpPr>
          <p:nvPr>
            <p:ph type="pic" idx="3"/>
          </p:nvPr>
        </p:nvSpPr>
        <p:spPr>
          <a:xfrm>
            <a:off x="4267200" y="1828800"/>
            <a:ext cx="36195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83"/>
          <p:cNvSpPr>
            <a:spLocks noGrp="1"/>
          </p:cNvSpPr>
          <p:nvPr>
            <p:ph type="pic" idx="4"/>
          </p:nvPr>
        </p:nvSpPr>
        <p:spPr>
          <a:xfrm>
            <a:off x="8115300" y="1828800"/>
            <a:ext cx="3619500" cy="457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 with title">
  <p:cSld name="Two image with title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4"/>
          <p:cNvSpPr>
            <a:spLocks noGrp="1"/>
          </p:cNvSpPr>
          <p:nvPr>
            <p:ph type="pic" idx="2"/>
          </p:nvPr>
        </p:nvSpPr>
        <p:spPr>
          <a:xfrm>
            <a:off x="457200" y="1828800"/>
            <a:ext cx="55245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84"/>
          <p:cNvSpPr>
            <a:spLocks noGrp="1"/>
          </p:cNvSpPr>
          <p:nvPr>
            <p:ph type="pic" idx="3"/>
          </p:nvPr>
        </p:nvSpPr>
        <p:spPr>
          <a:xfrm>
            <a:off x="6210300" y="1828800"/>
            <a:ext cx="55245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8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8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370" name="Google Shape;370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5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85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5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5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376" name="Google Shape;376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- Multi-image with icons">
  <p:cSld name="Content Layout - Multi-image with icon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45720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8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8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8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382" name="Google Shape;382;p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572000" cy="205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3" name="Google Shape;383;p86"/>
          <p:cNvSpPr>
            <a:spLocks noGrp="1"/>
          </p:cNvSpPr>
          <p:nvPr>
            <p:ph type="pic" idx="2"/>
          </p:nvPr>
        </p:nvSpPr>
        <p:spPr>
          <a:xfrm>
            <a:off x="5257800" y="3886200"/>
            <a:ext cx="64770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384" name="Google Shape;384;p86"/>
          <p:cNvSpPr>
            <a:spLocks noGrp="1"/>
          </p:cNvSpPr>
          <p:nvPr>
            <p:ph type="pic" idx="3"/>
          </p:nvPr>
        </p:nvSpPr>
        <p:spPr>
          <a:xfrm>
            <a:off x="5257800" y="914400"/>
            <a:ext cx="6477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86"/>
          <p:cNvSpPr txBox="1">
            <a:spLocks noGrp="1"/>
          </p:cNvSpPr>
          <p:nvPr>
            <p:ph type="body" idx="4"/>
          </p:nvPr>
        </p:nvSpPr>
        <p:spPr>
          <a:xfrm>
            <a:off x="1409700" y="3893126"/>
            <a:ext cx="3619500" cy="67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86"/>
          <p:cNvSpPr txBox="1">
            <a:spLocks noGrp="1"/>
          </p:cNvSpPr>
          <p:nvPr>
            <p:ph type="body" idx="5"/>
          </p:nvPr>
        </p:nvSpPr>
        <p:spPr>
          <a:xfrm>
            <a:off x="1409700" y="4800600"/>
            <a:ext cx="3619500" cy="67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86"/>
          <p:cNvSpPr txBox="1">
            <a:spLocks noGrp="1"/>
          </p:cNvSpPr>
          <p:nvPr>
            <p:ph type="body" idx="6"/>
          </p:nvPr>
        </p:nvSpPr>
        <p:spPr>
          <a:xfrm>
            <a:off x="1409700" y="5715000"/>
            <a:ext cx="3619500" cy="67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86"/>
          <p:cNvSpPr>
            <a:spLocks noGrp="1"/>
          </p:cNvSpPr>
          <p:nvPr>
            <p:ph type="pic" idx="7"/>
          </p:nvPr>
        </p:nvSpPr>
        <p:spPr>
          <a:xfrm>
            <a:off x="457200" y="3886200"/>
            <a:ext cx="723900" cy="685801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86"/>
          <p:cNvSpPr>
            <a:spLocks noGrp="1"/>
          </p:cNvSpPr>
          <p:nvPr>
            <p:ph type="pic" idx="8"/>
          </p:nvPr>
        </p:nvSpPr>
        <p:spPr>
          <a:xfrm>
            <a:off x="457200" y="4800600"/>
            <a:ext cx="723900" cy="685801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86"/>
          <p:cNvSpPr>
            <a:spLocks noGrp="1"/>
          </p:cNvSpPr>
          <p:nvPr>
            <p:ph type="pic" idx="9"/>
          </p:nvPr>
        </p:nvSpPr>
        <p:spPr>
          <a:xfrm>
            <a:off x="457200" y="5715000"/>
            <a:ext cx="723900" cy="685801"/>
          </a:xfrm>
          <a:prstGeom prst="rect">
            <a:avLst/>
          </a:prstGeom>
          <a:noFill/>
          <a:ln>
            <a:noFill/>
          </a:ln>
        </p:spPr>
      </p:sp>
      <p:pic>
        <p:nvPicPr>
          <p:cNvPr id="391" name="Google Shape;39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-image slide with title">
  <p:cSld name="Multi-image slide with title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7"/>
          <p:cNvSpPr txBox="1">
            <a:spLocks noGrp="1"/>
          </p:cNvSpPr>
          <p:nvPr>
            <p:ph type="title"/>
          </p:nvPr>
        </p:nvSpPr>
        <p:spPr>
          <a:xfrm>
            <a:off x="457200" y="3886201"/>
            <a:ext cx="45720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87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87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87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397" name="Google Shape;397;p87"/>
          <p:cNvSpPr txBox="1">
            <a:spLocks noGrp="1"/>
          </p:cNvSpPr>
          <p:nvPr>
            <p:ph type="body" idx="1"/>
          </p:nvPr>
        </p:nvSpPr>
        <p:spPr>
          <a:xfrm>
            <a:off x="457200" y="5045412"/>
            <a:ext cx="4572000" cy="112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" name="Google Shape;398;p87"/>
          <p:cNvSpPr>
            <a:spLocks noGrp="1"/>
          </p:cNvSpPr>
          <p:nvPr>
            <p:ph type="pic" idx="2"/>
          </p:nvPr>
        </p:nvSpPr>
        <p:spPr>
          <a:xfrm>
            <a:off x="9067800" y="3886200"/>
            <a:ext cx="26670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87"/>
          <p:cNvSpPr>
            <a:spLocks noGrp="1"/>
          </p:cNvSpPr>
          <p:nvPr>
            <p:ph type="pic" idx="3"/>
          </p:nvPr>
        </p:nvSpPr>
        <p:spPr>
          <a:xfrm>
            <a:off x="6210300" y="914400"/>
            <a:ext cx="55245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87"/>
          <p:cNvSpPr>
            <a:spLocks noGrp="1"/>
          </p:cNvSpPr>
          <p:nvPr>
            <p:ph type="pic" idx="4"/>
          </p:nvPr>
        </p:nvSpPr>
        <p:spPr>
          <a:xfrm>
            <a:off x="6210300" y="3886200"/>
            <a:ext cx="2628900" cy="2514599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87"/>
          <p:cNvSpPr>
            <a:spLocks noGrp="1"/>
          </p:cNvSpPr>
          <p:nvPr>
            <p:ph type="pic" idx="5"/>
          </p:nvPr>
        </p:nvSpPr>
        <p:spPr>
          <a:xfrm>
            <a:off x="457200" y="914399"/>
            <a:ext cx="5524500" cy="27432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2" name="Google Shape;402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ple List - white">
  <p:cSld name="Sample List - white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8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88"/>
          <p:cNvSpPr txBox="1">
            <a:spLocks noGrp="1"/>
          </p:cNvSpPr>
          <p:nvPr>
            <p:ph type="body" idx="1"/>
          </p:nvPr>
        </p:nvSpPr>
        <p:spPr>
          <a:xfrm>
            <a:off x="1409700" y="2057400"/>
            <a:ext cx="262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Google Shape;406;p88"/>
          <p:cNvSpPr txBox="1">
            <a:spLocks noGrp="1"/>
          </p:cNvSpPr>
          <p:nvPr>
            <p:ph type="body" idx="2"/>
          </p:nvPr>
        </p:nvSpPr>
        <p:spPr>
          <a:xfrm>
            <a:off x="1409700" y="2514600"/>
            <a:ext cx="262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88"/>
          <p:cNvSpPr txBox="1">
            <a:spLocks noGrp="1"/>
          </p:cNvSpPr>
          <p:nvPr>
            <p:ph type="body" idx="3"/>
          </p:nvPr>
        </p:nvSpPr>
        <p:spPr>
          <a:xfrm>
            <a:off x="457200" y="2057400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Google Shape;408;p88"/>
          <p:cNvSpPr txBox="1">
            <a:spLocks noGrp="1"/>
          </p:cNvSpPr>
          <p:nvPr>
            <p:ph type="body" idx="4"/>
          </p:nvPr>
        </p:nvSpPr>
        <p:spPr>
          <a:xfrm>
            <a:off x="5257800" y="2057400"/>
            <a:ext cx="262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88"/>
          <p:cNvSpPr txBox="1">
            <a:spLocks noGrp="1"/>
          </p:cNvSpPr>
          <p:nvPr>
            <p:ph type="body" idx="5"/>
          </p:nvPr>
        </p:nvSpPr>
        <p:spPr>
          <a:xfrm>
            <a:off x="5257800" y="2514600"/>
            <a:ext cx="262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0" name="Google Shape;410;p88"/>
          <p:cNvSpPr txBox="1">
            <a:spLocks noGrp="1"/>
          </p:cNvSpPr>
          <p:nvPr>
            <p:ph type="body" idx="6"/>
          </p:nvPr>
        </p:nvSpPr>
        <p:spPr>
          <a:xfrm>
            <a:off x="4305300" y="2057400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1" name="Google Shape;411;p88"/>
          <p:cNvSpPr txBox="1">
            <a:spLocks noGrp="1"/>
          </p:cNvSpPr>
          <p:nvPr>
            <p:ph type="body" idx="7"/>
          </p:nvPr>
        </p:nvSpPr>
        <p:spPr>
          <a:xfrm>
            <a:off x="9067800" y="2057400"/>
            <a:ext cx="2667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2" name="Google Shape;412;p88"/>
          <p:cNvSpPr txBox="1">
            <a:spLocks noGrp="1"/>
          </p:cNvSpPr>
          <p:nvPr>
            <p:ph type="body" idx="8"/>
          </p:nvPr>
        </p:nvSpPr>
        <p:spPr>
          <a:xfrm>
            <a:off x="9067800" y="2514600"/>
            <a:ext cx="266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3" name="Google Shape;413;p88"/>
          <p:cNvSpPr txBox="1">
            <a:spLocks noGrp="1"/>
          </p:cNvSpPr>
          <p:nvPr>
            <p:ph type="body" idx="9"/>
          </p:nvPr>
        </p:nvSpPr>
        <p:spPr>
          <a:xfrm>
            <a:off x="8115300" y="2057400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p88"/>
          <p:cNvSpPr txBox="1">
            <a:spLocks noGrp="1"/>
          </p:cNvSpPr>
          <p:nvPr>
            <p:ph type="body" idx="13"/>
          </p:nvPr>
        </p:nvSpPr>
        <p:spPr>
          <a:xfrm>
            <a:off x="1409700" y="4128653"/>
            <a:ext cx="2628900" cy="44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5" name="Google Shape;415;p88"/>
          <p:cNvSpPr txBox="1">
            <a:spLocks noGrp="1"/>
          </p:cNvSpPr>
          <p:nvPr>
            <p:ph type="body" idx="14"/>
          </p:nvPr>
        </p:nvSpPr>
        <p:spPr>
          <a:xfrm>
            <a:off x="1409700" y="4585853"/>
            <a:ext cx="2628900" cy="11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6" name="Google Shape;416;p88"/>
          <p:cNvSpPr txBox="1">
            <a:spLocks noGrp="1"/>
          </p:cNvSpPr>
          <p:nvPr>
            <p:ph type="body" idx="15"/>
          </p:nvPr>
        </p:nvSpPr>
        <p:spPr>
          <a:xfrm>
            <a:off x="457200" y="4128653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88"/>
          <p:cNvSpPr txBox="1">
            <a:spLocks noGrp="1"/>
          </p:cNvSpPr>
          <p:nvPr>
            <p:ph type="body" idx="16"/>
          </p:nvPr>
        </p:nvSpPr>
        <p:spPr>
          <a:xfrm>
            <a:off x="5257800" y="4128653"/>
            <a:ext cx="2628900" cy="44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8" name="Google Shape;418;p88"/>
          <p:cNvSpPr txBox="1">
            <a:spLocks noGrp="1"/>
          </p:cNvSpPr>
          <p:nvPr>
            <p:ph type="body" idx="17"/>
          </p:nvPr>
        </p:nvSpPr>
        <p:spPr>
          <a:xfrm>
            <a:off x="5257800" y="4585853"/>
            <a:ext cx="2628900" cy="11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9" name="Google Shape;419;p88"/>
          <p:cNvSpPr txBox="1">
            <a:spLocks noGrp="1"/>
          </p:cNvSpPr>
          <p:nvPr>
            <p:ph type="body" idx="18"/>
          </p:nvPr>
        </p:nvSpPr>
        <p:spPr>
          <a:xfrm>
            <a:off x="4305300" y="4128653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0" name="Google Shape;420;p88"/>
          <p:cNvSpPr txBox="1">
            <a:spLocks noGrp="1"/>
          </p:cNvSpPr>
          <p:nvPr>
            <p:ph type="body" idx="19"/>
          </p:nvPr>
        </p:nvSpPr>
        <p:spPr>
          <a:xfrm>
            <a:off x="9067800" y="4128653"/>
            <a:ext cx="2667000" cy="44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1" name="Google Shape;421;p88"/>
          <p:cNvSpPr txBox="1">
            <a:spLocks noGrp="1"/>
          </p:cNvSpPr>
          <p:nvPr>
            <p:ph type="body" idx="20"/>
          </p:nvPr>
        </p:nvSpPr>
        <p:spPr>
          <a:xfrm>
            <a:off x="9067800" y="4585853"/>
            <a:ext cx="2667000" cy="11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2" name="Google Shape;422;p88"/>
          <p:cNvSpPr txBox="1">
            <a:spLocks noGrp="1"/>
          </p:cNvSpPr>
          <p:nvPr>
            <p:ph type="body" idx="21"/>
          </p:nvPr>
        </p:nvSpPr>
        <p:spPr>
          <a:xfrm>
            <a:off x="8115300" y="4128653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3" name="Google Shape;423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ple list - black">
  <p:cSld name="Sample list - black">
    <p:bg>
      <p:bgPr>
        <a:solidFill>
          <a:schemeClr val="dk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89"/>
          <p:cNvSpPr txBox="1">
            <a:spLocks noGrp="1"/>
          </p:cNvSpPr>
          <p:nvPr>
            <p:ph type="body" idx="1"/>
          </p:nvPr>
        </p:nvSpPr>
        <p:spPr>
          <a:xfrm>
            <a:off x="1409700" y="2057400"/>
            <a:ext cx="262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89"/>
          <p:cNvSpPr txBox="1">
            <a:spLocks noGrp="1"/>
          </p:cNvSpPr>
          <p:nvPr>
            <p:ph type="body" idx="2"/>
          </p:nvPr>
        </p:nvSpPr>
        <p:spPr>
          <a:xfrm>
            <a:off x="1409700" y="2514600"/>
            <a:ext cx="262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89"/>
          <p:cNvSpPr txBox="1">
            <a:spLocks noGrp="1"/>
          </p:cNvSpPr>
          <p:nvPr>
            <p:ph type="body" idx="3"/>
          </p:nvPr>
        </p:nvSpPr>
        <p:spPr>
          <a:xfrm>
            <a:off x="457200" y="2057400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89"/>
          <p:cNvSpPr txBox="1">
            <a:spLocks noGrp="1"/>
          </p:cNvSpPr>
          <p:nvPr>
            <p:ph type="body" idx="4"/>
          </p:nvPr>
        </p:nvSpPr>
        <p:spPr>
          <a:xfrm>
            <a:off x="5257800" y="2057400"/>
            <a:ext cx="262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0" name="Google Shape;430;p89"/>
          <p:cNvSpPr txBox="1">
            <a:spLocks noGrp="1"/>
          </p:cNvSpPr>
          <p:nvPr>
            <p:ph type="body" idx="5"/>
          </p:nvPr>
        </p:nvSpPr>
        <p:spPr>
          <a:xfrm>
            <a:off x="5257800" y="2514600"/>
            <a:ext cx="262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1" name="Google Shape;431;p89"/>
          <p:cNvSpPr txBox="1">
            <a:spLocks noGrp="1"/>
          </p:cNvSpPr>
          <p:nvPr>
            <p:ph type="body" idx="6"/>
          </p:nvPr>
        </p:nvSpPr>
        <p:spPr>
          <a:xfrm>
            <a:off x="4305300" y="2057400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2" name="Google Shape;432;p89"/>
          <p:cNvSpPr txBox="1">
            <a:spLocks noGrp="1"/>
          </p:cNvSpPr>
          <p:nvPr>
            <p:ph type="body" idx="7"/>
          </p:nvPr>
        </p:nvSpPr>
        <p:spPr>
          <a:xfrm>
            <a:off x="9067800" y="2057400"/>
            <a:ext cx="2667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Google Shape;433;p89"/>
          <p:cNvSpPr txBox="1">
            <a:spLocks noGrp="1"/>
          </p:cNvSpPr>
          <p:nvPr>
            <p:ph type="body" idx="8"/>
          </p:nvPr>
        </p:nvSpPr>
        <p:spPr>
          <a:xfrm>
            <a:off x="9067800" y="2514600"/>
            <a:ext cx="266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p89"/>
          <p:cNvSpPr txBox="1">
            <a:spLocks noGrp="1"/>
          </p:cNvSpPr>
          <p:nvPr>
            <p:ph type="body" idx="9"/>
          </p:nvPr>
        </p:nvSpPr>
        <p:spPr>
          <a:xfrm>
            <a:off x="8115300" y="2057400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Google Shape;435;p89"/>
          <p:cNvSpPr txBox="1">
            <a:spLocks noGrp="1"/>
          </p:cNvSpPr>
          <p:nvPr>
            <p:ph type="body" idx="13"/>
          </p:nvPr>
        </p:nvSpPr>
        <p:spPr>
          <a:xfrm>
            <a:off x="1409700" y="4128653"/>
            <a:ext cx="2628900" cy="44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89"/>
          <p:cNvSpPr txBox="1">
            <a:spLocks noGrp="1"/>
          </p:cNvSpPr>
          <p:nvPr>
            <p:ph type="body" idx="14"/>
          </p:nvPr>
        </p:nvSpPr>
        <p:spPr>
          <a:xfrm>
            <a:off x="1409700" y="4585853"/>
            <a:ext cx="2628900" cy="11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7" name="Google Shape;437;p89"/>
          <p:cNvSpPr txBox="1">
            <a:spLocks noGrp="1"/>
          </p:cNvSpPr>
          <p:nvPr>
            <p:ph type="body" idx="15"/>
          </p:nvPr>
        </p:nvSpPr>
        <p:spPr>
          <a:xfrm>
            <a:off x="457200" y="4128653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8" name="Google Shape;438;p89"/>
          <p:cNvSpPr txBox="1">
            <a:spLocks noGrp="1"/>
          </p:cNvSpPr>
          <p:nvPr>
            <p:ph type="body" idx="16"/>
          </p:nvPr>
        </p:nvSpPr>
        <p:spPr>
          <a:xfrm>
            <a:off x="5257800" y="4128653"/>
            <a:ext cx="2628900" cy="44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9" name="Google Shape;439;p89"/>
          <p:cNvSpPr txBox="1">
            <a:spLocks noGrp="1"/>
          </p:cNvSpPr>
          <p:nvPr>
            <p:ph type="body" idx="17"/>
          </p:nvPr>
        </p:nvSpPr>
        <p:spPr>
          <a:xfrm>
            <a:off x="5257800" y="4585853"/>
            <a:ext cx="2628900" cy="11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0" name="Google Shape;440;p89"/>
          <p:cNvSpPr txBox="1">
            <a:spLocks noGrp="1"/>
          </p:cNvSpPr>
          <p:nvPr>
            <p:ph type="body" idx="18"/>
          </p:nvPr>
        </p:nvSpPr>
        <p:spPr>
          <a:xfrm>
            <a:off x="4305300" y="4128653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1" name="Google Shape;441;p89"/>
          <p:cNvSpPr txBox="1">
            <a:spLocks noGrp="1"/>
          </p:cNvSpPr>
          <p:nvPr>
            <p:ph type="body" idx="19"/>
          </p:nvPr>
        </p:nvSpPr>
        <p:spPr>
          <a:xfrm>
            <a:off x="9067800" y="4128653"/>
            <a:ext cx="2667000" cy="44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2" name="Google Shape;442;p89"/>
          <p:cNvSpPr txBox="1">
            <a:spLocks noGrp="1"/>
          </p:cNvSpPr>
          <p:nvPr>
            <p:ph type="body" idx="20"/>
          </p:nvPr>
        </p:nvSpPr>
        <p:spPr>
          <a:xfrm>
            <a:off x="9067800" y="4585853"/>
            <a:ext cx="2667000" cy="11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p89"/>
          <p:cNvSpPr txBox="1">
            <a:spLocks noGrp="1"/>
          </p:cNvSpPr>
          <p:nvPr>
            <p:ph type="body" idx="21"/>
          </p:nvPr>
        </p:nvSpPr>
        <p:spPr>
          <a:xfrm>
            <a:off x="8115300" y="4128653"/>
            <a:ext cx="723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4" name="Google Shape;444;p89" descr="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1"/>
            <a:ext cx="149604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white">
  <p:cSld name="Agenda - white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9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26289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9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90"/>
          <p:cNvSpPr txBox="1">
            <a:spLocks noGrp="1"/>
          </p:cNvSpPr>
          <p:nvPr>
            <p:ph type="body" idx="1"/>
          </p:nvPr>
        </p:nvSpPr>
        <p:spPr>
          <a:xfrm>
            <a:off x="4267200" y="1614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Google Shape;449;p90"/>
          <p:cNvSpPr txBox="1">
            <a:spLocks noGrp="1"/>
          </p:cNvSpPr>
          <p:nvPr>
            <p:ph type="body" idx="2"/>
          </p:nvPr>
        </p:nvSpPr>
        <p:spPr>
          <a:xfrm>
            <a:off x="4267200" y="2071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0" name="Google Shape;450;p90"/>
          <p:cNvSpPr txBox="1">
            <a:spLocks noGrp="1"/>
          </p:cNvSpPr>
          <p:nvPr>
            <p:ph type="body" idx="3"/>
          </p:nvPr>
        </p:nvSpPr>
        <p:spPr>
          <a:xfrm>
            <a:off x="3314700" y="1614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Google Shape;451;p90"/>
          <p:cNvSpPr txBox="1">
            <a:spLocks noGrp="1"/>
          </p:cNvSpPr>
          <p:nvPr>
            <p:ph type="body" idx="4"/>
          </p:nvPr>
        </p:nvSpPr>
        <p:spPr>
          <a:xfrm>
            <a:off x="4267200" y="2743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90"/>
          <p:cNvSpPr txBox="1">
            <a:spLocks noGrp="1"/>
          </p:cNvSpPr>
          <p:nvPr>
            <p:ph type="body" idx="5"/>
          </p:nvPr>
        </p:nvSpPr>
        <p:spPr>
          <a:xfrm>
            <a:off x="4267200" y="3200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3" name="Google Shape;453;p90"/>
          <p:cNvSpPr txBox="1">
            <a:spLocks noGrp="1"/>
          </p:cNvSpPr>
          <p:nvPr>
            <p:ph type="body" idx="6"/>
          </p:nvPr>
        </p:nvSpPr>
        <p:spPr>
          <a:xfrm>
            <a:off x="3314700" y="2743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Google Shape;454;p90"/>
          <p:cNvSpPr txBox="1">
            <a:spLocks noGrp="1"/>
          </p:cNvSpPr>
          <p:nvPr>
            <p:ph type="body" idx="7"/>
          </p:nvPr>
        </p:nvSpPr>
        <p:spPr>
          <a:xfrm>
            <a:off x="4267200" y="3900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5" name="Google Shape;455;p90"/>
          <p:cNvSpPr txBox="1">
            <a:spLocks noGrp="1"/>
          </p:cNvSpPr>
          <p:nvPr>
            <p:ph type="body" idx="8"/>
          </p:nvPr>
        </p:nvSpPr>
        <p:spPr>
          <a:xfrm>
            <a:off x="4267200" y="4357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" name="Google Shape;456;p90"/>
          <p:cNvSpPr txBox="1">
            <a:spLocks noGrp="1"/>
          </p:cNvSpPr>
          <p:nvPr>
            <p:ph type="body" idx="9"/>
          </p:nvPr>
        </p:nvSpPr>
        <p:spPr>
          <a:xfrm>
            <a:off x="3314700" y="3900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Google Shape;457;p90"/>
          <p:cNvSpPr txBox="1">
            <a:spLocks noGrp="1"/>
          </p:cNvSpPr>
          <p:nvPr>
            <p:ph type="body" idx="13"/>
          </p:nvPr>
        </p:nvSpPr>
        <p:spPr>
          <a:xfrm>
            <a:off x="4267200" y="5029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8" name="Google Shape;458;p90"/>
          <p:cNvSpPr txBox="1">
            <a:spLocks noGrp="1"/>
          </p:cNvSpPr>
          <p:nvPr>
            <p:ph type="body" idx="14"/>
          </p:nvPr>
        </p:nvSpPr>
        <p:spPr>
          <a:xfrm>
            <a:off x="4267200" y="5486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Google Shape;459;p90"/>
          <p:cNvSpPr txBox="1">
            <a:spLocks noGrp="1"/>
          </p:cNvSpPr>
          <p:nvPr>
            <p:ph type="body" idx="15"/>
          </p:nvPr>
        </p:nvSpPr>
        <p:spPr>
          <a:xfrm>
            <a:off x="3314700" y="5029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" name="Google Shape;460;p90"/>
          <p:cNvSpPr txBox="1">
            <a:spLocks noGrp="1"/>
          </p:cNvSpPr>
          <p:nvPr>
            <p:ph type="body" idx="16"/>
          </p:nvPr>
        </p:nvSpPr>
        <p:spPr>
          <a:xfrm>
            <a:off x="8115300" y="1614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" name="Google Shape;461;p90"/>
          <p:cNvSpPr txBox="1">
            <a:spLocks noGrp="1"/>
          </p:cNvSpPr>
          <p:nvPr>
            <p:ph type="body" idx="17"/>
          </p:nvPr>
        </p:nvSpPr>
        <p:spPr>
          <a:xfrm>
            <a:off x="8115300" y="2071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2" name="Google Shape;462;p90"/>
          <p:cNvSpPr txBox="1">
            <a:spLocks noGrp="1"/>
          </p:cNvSpPr>
          <p:nvPr>
            <p:ph type="body" idx="18"/>
          </p:nvPr>
        </p:nvSpPr>
        <p:spPr>
          <a:xfrm>
            <a:off x="7162800" y="1614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90"/>
          <p:cNvSpPr txBox="1">
            <a:spLocks noGrp="1"/>
          </p:cNvSpPr>
          <p:nvPr>
            <p:ph type="body" idx="19"/>
          </p:nvPr>
        </p:nvSpPr>
        <p:spPr>
          <a:xfrm>
            <a:off x="8115300" y="2743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90"/>
          <p:cNvSpPr txBox="1">
            <a:spLocks noGrp="1"/>
          </p:cNvSpPr>
          <p:nvPr>
            <p:ph type="body" idx="20"/>
          </p:nvPr>
        </p:nvSpPr>
        <p:spPr>
          <a:xfrm>
            <a:off x="8115300" y="3200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90"/>
          <p:cNvSpPr txBox="1">
            <a:spLocks noGrp="1"/>
          </p:cNvSpPr>
          <p:nvPr>
            <p:ph type="body" idx="21"/>
          </p:nvPr>
        </p:nvSpPr>
        <p:spPr>
          <a:xfrm>
            <a:off x="7162800" y="2743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6" name="Google Shape;466;p90"/>
          <p:cNvSpPr txBox="1">
            <a:spLocks noGrp="1"/>
          </p:cNvSpPr>
          <p:nvPr>
            <p:ph type="body" idx="22"/>
          </p:nvPr>
        </p:nvSpPr>
        <p:spPr>
          <a:xfrm>
            <a:off x="8115300" y="3900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7" name="Google Shape;467;p90"/>
          <p:cNvSpPr txBox="1">
            <a:spLocks noGrp="1"/>
          </p:cNvSpPr>
          <p:nvPr>
            <p:ph type="body" idx="23"/>
          </p:nvPr>
        </p:nvSpPr>
        <p:spPr>
          <a:xfrm>
            <a:off x="8115300" y="4357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Google Shape;468;p90"/>
          <p:cNvSpPr txBox="1">
            <a:spLocks noGrp="1"/>
          </p:cNvSpPr>
          <p:nvPr>
            <p:ph type="body" idx="24"/>
          </p:nvPr>
        </p:nvSpPr>
        <p:spPr>
          <a:xfrm>
            <a:off x="7162800" y="3900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9" name="Google Shape;469;p90"/>
          <p:cNvSpPr txBox="1">
            <a:spLocks noGrp="1"/>
          </p:cNvSpPr>
          <p:nvPr>
            <p:ph type="body" idx="25"/>
          </p:nvPr>
        </p:nvSpPr>
        <p:spPr>
          <a:xfrm>
            <a:off x="8115300" y="5029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" name="Google Shape;470;p90"/>
          <p:cNvSpPr txBox="1">
            <a:spLocks noGrp="1"/>
          </p:cNvSpPr>
          <p:nvPr>
            <p:ph type="body" idx="26"/>
          </p:nvPr>
        </p:nvSpPr>
        <p:spPr>
          <a:xfrm>
            <a:off x="8115300" y="5486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1" name="Google Shape;471;p90"/>
          <p:cNvSpPr txBox="1">
            <a:spLocks noGrp="1"/>
          </p:cNvSpPr>
          <p:nvPr>
            <p:ph type="body" idx="27"/>
          </p:nvPr>
        </p:nvSpPr>
        <p:spPr>
          <a:xfrm>
            <a:off x="7162800" y="5029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72" name="Google Shape;472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black">
  <p:cSld name="Agenda - black">
    <p:bg>
      <p:bgPr>
        <a:solidFill>
          <a:schemeClr val="dk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1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26289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9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91"/>
          <p:cNvSpPr txBox="1">
            <a:spLocks noGrp="1"/>
          </p:cNvSpPr>
          <p:nvPr>
            <p:ph type="body" idx="1"/>
          </p:nvPr>
        </p:nvSpPr>
        <p:spPr>
          <a:xfrm>
            <a:off x="4267200" y="1614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91"/>
          <p:cNvSpPr txBox="1">
            <a:spLocks noGrp="1"/>
          </p:cNvSpPr>
          <p:nvPr>
            <p:ph type="body" idx="2"/>
          </p:nvPr>
        </p:nvSpPr>
        <p:spPr>
          <a:xfrm>
            <a:off x="4267200" y="2071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8" name="Google Shape;478;p91"/>
          <p:cNvSpPr txBox="1">
            <a:spLocks noGrp="1"/>
          </p:cNvSpPr>
          <p:nvPr>
            <p:ph type="body" idx="3"/>
          </p:nvPr>
        </p:nvSpPr>
        <p:spPr>
          <a:xfrm>
            <a:off x="3314700" y="1614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9" name="Google Shape;479;p91"/>
          <p:cNvSpPr txBox="1">
            <a:spLocks noGrp="1"/>
          </p:cNvSpPr>
          <p:nvPr>
            <p:ph type="body" idx="4"/>
          </p:nvPr>
        </p:nvSpPr>
        <p:spPr>
          <a:xfrm>
            <a:off x="4267200" y="2743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Google Shape;480;p91"/>
          <p:cNvSpPr txBox="1">
            <a:spLocks noGrp="1"/>
          </p:cNvSpPr>
          <p:nvPr>
            <p:ph type="body" idx="5"/>
          </p:nvPr>
        </p:nvSpPr>
        <p:spPr>
          <a:xfrm>
            <a:off x="4267200" y="3200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Google Shape;481;p91"/>
          <p:cNvSpPr txBox="1">
            <a:spLocks noGrp="1"/>
          </p:cNvSpPr>
          <p:nvPr>
            <p:ph type="body" idx="6"/>
          </p:nvPr>
        </p:nvSpPr>
        <p:spPr>
          <a:xfrm>
            <a:off x="3314700" y="2743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" name="Google Shape;482;p91"/>
          <p:cNvSpPr txBox="1">
            <a:spLocks noGrp="1"/>
          </p:cNvSpPr>
          <p:nvPr>
            <p:ph type="body" idx="7"/>
          </p:nvPr>
        </p:nvSpPr>
        <p:spPr>
          <a:xfrm>
            <a:off x="4267200" y="3900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" name="Google Shape;483;p91"/>
          <p:cNvSpPr txBox="1">
            <a:spLocks noGrp="1"/>
          </p:cNvSpPr>
          <p:nvPr>
            <p:ph type="body" idx="8"/>
          </p:nvPr>
        </p:nvSpPr>
        <p:spPr>
          <a:xfrm>
            <a:off x="4267200" y="4357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4" name="Google Shape;484;p91"/>
          <p:cNvSpPr txBox="1">
            <a:spLocks noGrp="1"/>
          </p:cNvSpPr>
          <p:nvPr>
            <p:ph type="body" idx="9"/>
          </p:nvPr>
        </p:nvSpPr>
        <p:spPr>
          <a:xfrm>
            <a:off x="3314700" y="3900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5" name="Google Shape;485;p91"/>
          <p:cNvSpPr txBox="1">
            <a:spLocks noGrp="1"/>
          </p:cNvSpPr>
          <p:nvPr>
            <p:ph type="body" idx="13"/>
          </p:nvPr>
        </p:nvSpPr>
        <p:spPr>
          <a:xfrm>
            <a:off x="4267200" y="5029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6" name="Google Shape;486;p91"/>
          <p:cNvSpPr txBox="1">
            <a:spLocks noGrp="1"/>
          </p:cNvSpPr>
          <p:nvPr>
            <p:ph type="body" idx="14"/>
          </p:nvPr>
        </p:nvSpPr>
        <p:spPr>
          <a:xfrm>
            <a:off x="4267200" y="5486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7" name="Google Shape;487;p91"/>
          <p:cNvSpPr txBox="1">
            <a:spLocks noGrp="1"/>
          </p:cNvSpPr>
          <p:nvPr>
            <p:ph type="body" idx="15"/>
          </p:nvPr>
        </p:nvSpPr>
        <p:spPr>
          <a:xfrm>
            <a:off x="3314700" y="5029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8" name="Google Shape;488;p91"/>
          <p:cNvSpPr txBox="1">
            <a:spLocks noGrp="1"/>
          </p:cNvSpPr>
          <p:nvPr>
            <p:ph type="body" idx="16"/>
          </p:nvPr>
        </p:nvSpPr>
        <p:spPr>
          <a:xfrm>
            <a:off x="8115300" y="1614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" name="Google Shape;489;p91"/>
          <p:cNvSpPr txBox="1">
            <a:spLocks noGrp="1"/>
          </p:cNvSpPr>
          <p:nvPr>
            <p:ph type="body" idx="17"/>
          </p:nvPr>
        </p:nvSpPr>
        <p:spPr>
          <a:xfrm>
            <a:off x="8115300" y="2071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0" name="Google Shape;490;p91"/>
          <p:cNvSpPr txBox="1">
            <a:spLocks noGrp="1"/>
          </p:cNvSpPr>
          <p:nvPr>
            <p:ph type="body" idx="18"/>
          </p:nvPr>
        </p:nvSpPr>
        <p:spPr>
          <a:xfrm>
            <a:off x="7162800" y="1614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91"/>
          <p:cNvSpPr txBox="1">
            <a:spLocks noGrp="1"/>
          </p:cNvSpPr>
          <p:nvPr>
            <p:ph type="body" idx="19"/>
          </p:nvPr>
        </p:nvSpPr>
        <p:spPr>
          <a:xfrm>
            <a:off x="8115300" y="2743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Google Shape;492;p91"/>
          <p:cNvSpPr txBox="1">
            <a:spLocks noGrp="1"/>
          </p:cNvSpPr>
          <p:nvPr>
            <p:ph type="body" idx="20"/>
          </p:nvPr>
        </p:nvSpPr>
        <p:spPr>
          <a:xfrm>
            <a:off x="8115300" y="3200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3" name="Google Shape;493;p91"/>
          <p:cNvSpPr txBox="1">
            <a:spLocks noGrp="1"/>
          </p:cNvSpPr>
          <p:nvPr>
            <p:ph type="body" idx="21"/>
          </p:nvPr>
        </p:nvSpPr>
        <p:spPr>
          <a:xfrm>
            <a:off x="7162800" y="2743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4" name="Google Shape;494;p91"/>
          <p:cNvSpPr txBox="1">
            <a:spLocks noGrp="1"/>
          </p:cNvSpPr>
          <p:nvPr>
            <p:ph type="body" idx="22"/>
          </p:nvPr>
        </p:nvSpPr>
        <p:spPr>
          <a:xfrm>
            <a:off x="8115300" y="3900054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5" name="Google Shape;495;p91"/>
          <p:cNvSpPr txBox="1">
            <a:spLocks noGrp="1"/>
          </p:cNvSpPr>
          <p:nvPr>
            <p:ph type="body" idx="23"/>
          </p:nvPr>
        </p:nvSpPr>
        <p:spPr>
          <a:xfrm>
            <a:off x="8115300" y="4357254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6" name="Google Shape;496;p91"/>
          <p:cNvSpPr txBox="1">
            <a:spLocks noGrp="1"/>
          </p:cNvSpPr>
          <p:nvPr>
            <p:ph type="body" idx="24"/>
          </p:nvPr>
        </p:nvSpPr>
        <p:spPr>
          <a:xfrm>
            <a:off x="7162800" y="3900054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7" name="Google Shape;497;p91"/>
          <p:cNvSpPr txBox="1">
            <a:spLocks noGrp="1"/>
          </p:cNvSpPr>
          <p:nvPr>
            <p:ph type="body" idx="25"/>
          </p:nvPr>
        </p:nvSpPr>
        <p:spPr>
          <a:xfrm>
            <a:off x="8115300" y="5029200"/>
            <a:ext cx="26011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8" name="Google Shape;498;p91"/>
          <p:cNvSpPr txBox="1">
            <a:spLocks noGrp="1"/>
          </p:cNvSpPr>
          <p:nvPr>
            <p:ph type="body" idx="26"/>
          </p:nvPr>
        </p:nvSpPr>
        <p:spPr>
          <a:xfrm>
            <a:off x="8115300" y="5486400"/>
            <a:ext cx="2601190" cy="44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p91"/>
          <p:cNvSpPr txBox="1">
            <a:spLocks noGrp="1"/>
          </p:cNvSpPr>
          <p:nvPr>
            <p:ph type="body" idx="27"/>
          </p:nvPr>
        </p:nvSpPr>
        <p:spPr>
          <a:xfrm>
            <a:off x="7162800" y="5029200"/>
            <a:ext cx="723900" cy="90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0" name="Google Shape;500;p91" descr="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1"/>
            <a:ext cx="149604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">
  <p:cSld name="Team Slide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2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9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92"/>
          <p:cNvSpPr txBox="1">
            <a:spLocks noGrp="1"/>
          </p:cNvSpPr>
          <p:nvPr>
            <p:ph type="body" idx="1"/>
          </p:nvPr>
        </p:nvSpPr>
        <p:spPr>
          <a:xfrm>
            <a:off x="457200" y="3672608"/>
            <a:ext cx="2628900" cy="21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Google Shape;505;p92"/>
          <p:cNvSpPr txBox="1">
            <a:spLocks noGrp="1"/>
          </p:cNvSpPr>
          <p:nvPr>
            <p:ph type="body" idx="2"/>
          </p:nvPr>
        </p:nvSpPr>
        <p:spPr>
          <a:xfrm>
            <a:off x="457200" y="3969330"/>
            <a:ext cx="2628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6" name="Google Shape;506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92"/>
          <p:cNvSpPr>
            <a:spLocks noGrp="1"/>
          </p:cNvSpPr>
          <p:nvPr>
            <p:ph type="pic" idx="3"/>
          </p:nvPr>
        </p:nvSpPr>
        <p:spPr>
          <a:xfrm>
            <a:off x="457200" y="2071254"/>
            <a:ext cx="1094509" cy="1357746"/>
          </a:xfrm>
          <a:prstGeom prst="rect">
            <a:avLst/>
          </a:prstGeom>
          <a:noFill/>
          <a:ln>
            <a:noFill/>
          </a:ln>
        </p:spPr>
      </p:sp>
      <p:sp>
        <p:nvSpPr>
          <p:cNvPr id="508" name="Google Shape;508;p92"/>
          <p:cNvSpPr txBox="1">
            <a:spLocks noGrp="1"/>
          </p:cNvSpPr>
          <p:nvPr>
            <p:ph type="body" idx="4"/>
          </p:nvPr>
        </p:nvSpPr>
        <p:spPr>
          <a:xfrm>
            <a:off x="457200" y="4343400"/>
            <a:ext cx="2628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9" name="Google Shape;509;p92"/>
          <p:cNvSpPr txBox="1">
            <a:spLocks noGrp="1"/>
          </p:cNvSpPr>
          <p:nvPr>
            <p:ph type="body" idx="5"/>
          </p:nvPr>
        </p:nvSpPr>
        <p:spPr>
          <a:xfrm>
            <a:off x="3314700" y="3672608"/>
            <a:ext cx="2628900" cy="21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0" name="Google Shape;510;p92"/>
          <p:cNvSpPr txBox="1">
            <a:spLocks noGrp="1"/>
          </p:cNvSpPr>
          <p:nvPr>
            <p:ph type="body" idx="6"/>
          </p:nvPr>
        </p:nvSpPr>
        <p:spPr>
          <a:xfrm>
            <a:off x="3314700" y="3969330"/>
            <a:ext cx="2628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Google Shape;511;p92"/>
          <p:cNvSpPr>
            <a:spLocks noGrp="1"/>
          </p:cNvSpPr>
          <p:nvPr>
            <p:ph type="pic" idx="7"/>
          </p:nvPr>
        </p:nvSpPr>
        <p:spPr>
          <a:xfrm>
            <a:off x="3314700" y="2071254"/>
            <a:ext cx="1094509" cy="1357746"/>
          </a:xfrm>
          <a:prstGeom prst="rect">
            <a:avLst/>
          </a:prstGeom>
          <a:noFill/>
          <a:ln>
            <a:noFill/>
          </a:ln>
        </p:spPr>
      </p:sp>
      <p:sp>
        <p:nvSpPr>
          <p:cNvPr id="512" name="Google Shape;512;p92"/>
          <p:cNvSpPr txBox="1">
            <a:spLocks noGrp="1"/>
          </p:cNvSpPr>
          <p:nvPr>
            <p:ph type="body" idx="8"/>
          </p:nvPr>
        </p:nvSpPr>
        <p:spPr>
          <a:xfrm>
            <a:off x="3314700" y="4343400"/>
            <a:ext cx="2628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92"/>
          <p:cNvSpPr txBox="1">
            <a:spLocks noGrp="1"/>
          </p:cNvSpPr>
          <p:nvPr>
            <p:ph type="body" idx="9"/>
          </p:nvPr>
        </p:nvSpPr>
        <p:spPr>
          <a:xfrm>
            <a:off x="6210300" y="3672608"/>
            <a:ext cx="2628900" cy="21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92"/>
          <p:cNvSpPr txBox="1">
            <a:spLocks noGrp="1"/>
          </p:cNvSpPr>
          <p:nvPr>
            <p:ph type="body" idx="13"/>
          </p:nvPr>
        </p:nvSpPr>
        <p:spPr>
          <a:xfrm>
            <a:off x="6210300" y="3969330"/>
            <a:ext cx="2628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92"/>
          <p:cNvSpPr>
            <a:spLocks noGrp="1"/>
          </p:cNvSpPr>
          <p:nvPr>
            <p:ph type="pic" idx="14"/>
          </p:nvPr>
        </p:nvSpPr>
        <p:spPr>
          <a:xfrm>
            <a:off x="6210300" y="2071254"/>
            <a:ext cx="1094509" cy="1357746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92"/>
          <p:cNvSpPr txBox="1">
            <a:spLocks noGrp="1"/>
          </p:cNvSpPr>
          <p:nvPr>
            <p:ph type="body" idx="15"/>
          </p:nvPr>
        </p:nvSpPr>
        <p:spPr>
          <a:xfrm>
            <a:off x="6210300" y="4343400"/>
            <a:ext cx="2628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92"/>
          <p:cNvSpPr txBox="1">
            <a:spLocks noGrp="1"/>
          </p:cNvSpPr>
          <p:nvPr>
            <p:ph type="body" idx="16"/>
          </p:nvPr>
        </p:nvSpPr>
        <p:spPr>
          <a:xfrm>
            <a:off x="9067800" y="3672608"/>
            <a:ext cx="2628900" cy="21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92"/>
          <p:cNvSpPr txBox="1">
            <a:spLocks noGrp="1"/>
          </p:cNvSpPr>
          <p:nvPr>
            <p:ph type="body" idx="17"/>
          </p:nvPr>
        </p:nvSpPr>
        <p:spPr>
          <a:xfrm>
            <a:off x="9067800" y="3969330"/>
            <a:ext cx="2628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9" name="Google Shape;519;p92"/>
          <p:cNvSpPr>
            <a:spLocks noGrp="1"/>
          </p:cNvSpPr>
          <p:nvPr>
            <p:ph type="pic" idx="18"/>
          </p:nvPr>
        </p:nvSpPr>
        <p:spPr>
          <a:xfrm>
            <a:off x="9067800" y="2071254"/>
            <a:ext cx="1094509" cy="1357746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92"/>
          <p:cNvSpPr txBox="1">
            <a:spLocks noGrp="1"/>
          </p:cNvSpPr>
          <p:nvPr>
            <p:ph type="body" idx="19"/>
          </p:nvPr>
        </p:nvSpPr>
        <p:spPr>
          <a:xfrm>
            <a:off x="9067800" y="4343400"/>
            <a:ext cx="2628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1" name="Google Shape;521;p9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9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 led - reverse">
  <p:cSld name="Cover - Image led - revers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39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27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3"/>
          </p:nvPr>
        </p:nvSpPr>
        <p:spPr>
          <a:xfrm>
            <a:off x="457200" y="410337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4"/>
          </p:nvPr>
        </p:nvSpPr>
        <p:spPr>
          <a:xfrm>
            <a:off x="457200" y="4572000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39" descr="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1"/>
            <a:ext cx="149604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">
  <p:cSld name="Closing Slide 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93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93"/>
          <p:cNvSpPr txBox="1"/>
          <p:nvPr/>
        </p:nvSpPr>
        <p:spPr>
          <a:xfrm>
            <a:off x="457200" y="6037943"/>
            <a:ext cx="260119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nl-NL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Arcadis.</a:t>
            </a:r>
            <a:r>
              <a:rPr lang="nl-N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Improving quality of life.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with contacts">
  <p:cSld name="Closing Slide with contact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9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94"/>
          <p:cNvSpPr txBox="1"/>
          <p:nvPr/>
        </p:nvSpPr>
        <p:spPr>
          <a:xfrm>
            <a:off x="457200" y="6037943"/>
            <a:ext cx="260119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nl-NL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Arcadis.</a:t>
            </a:r>
            <a:r>
              <a:rPr lang="nl-N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Improving quality of life.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94"/>
          <p:cNvSpPr txBox="1">
            <a:spLocks noGrp="1"/>
          </p:cNvSpPr>
          <p:nvPr>
            <p:ph type="body" idx="1"/>
          </p:nvPr>
        </p:nvSpPr>
        <p:spPr>
          <a:xfrm>
            <a:off x="1409700" y="2071254"/>
            <a:ext cx="2628900" cy="21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2" name="Google Shape;532;p94"/>
          <p:cNvSpPr txBox="1">
            <a:spLocks noGrp="1"/>
          </p:cNvSpPr>
          <p:nvPr>
            <p:ph type="body" idx="2"/>
          </p:nvPr>
        </p:nvSpPr>
        <p:spPr>
          <a:xfrm>
            <a:off x="1409700" y="2400993"/>
            <a:ext cx="2628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Google Shape;533;p94"/>
          <p:cNvSpPr>
            <a:spLocks noGrp="1"/>
          </p:cNvSpPr>
          <p:nvPr>
            <p:ph type="pic" idx="3"/>
          </p:nvPr>
        </p:nvSpPr>
        <p:spPr>
          <a:xfrm>
            <a:off x="457201" y="2071254"/>
            <a:ext cx="723899" cy="887846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94"/>
          <p:cNvSpPr txBox="1">
            <a:spLocks noGrp="1"/>
          </p:cNvSpPr>
          <p:nvPr>
            <p:ph type="title"/>
          </p:nvPr>
        </p:nvSpPr>
        <p:spPr>
          <a:xfrm>
            <a:off x="457200" y="1371599"/>
            <a:ext cx="3581400" cy="45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94"/>
          <p:cNvSpPr txBox="1">
            <a:spLocks noGrp="1"/>
          </p:cNvSpPr>
          <p:nvPr>
            <p:ph type="body" idx="4"/>
          </p:nvPr>
        </p:nvSpPr>
        <p:spPr>
          <a:xfrm>
            <a:off x="1409700" y="2745740"/>
            <a:ext cx="26289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Google Shape;536;p94"/>
          <p:cNvSpPr txBox="1">
            <a:spLocks noGrp="1"/>
          </p:cNvSpPr>
          <p:nvPr>
            <p:ph type="body" idx="5"/>
          </p:nvPr>
        </p:nvSpPr>
        <p:spPr>
          <a:xfrm>
            <a:off x="1409700" y="3434483"/>
            <a:ext cx="2628900" cy="21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Google Shape;537;p94"/>
          <p:cNvSpPr txBox="1">
            <a:spLocks noGrp="1"/>
          </p:cNvSpPr>
          <p:nvPr>
            <p:ph type="body" idx="6"/>
          </p:nvPr>
        </p:nvSpPr>
        <p:spPr>
          <a:xfrm>
            <a:off x="1409700" y="3755110"/>
            <a:ext cx="2628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8" name="Google Shape;538;p94"/>
          <p:cNvSpPr>
            <a:spLocks noGrp="1"/>
          </p:cNvSpPr>
          <p:nvPr>
            <p:ph type="pic" idx="7"/>
          </p:nvPr>
        </p:nvSpPr>
        <p:spPr>
          <a:xfrm>
            <a:off x="457201" y="3444421"/>
            <a:ext cx="723899" cy="887846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94"/>
          <p:cNvSpPr txBox="1">
            <a:spLocks noGrp="1"/>
          </p:cNvSpPr>
          <p:nvPr>
            <p:ph type="body" idx="8"/>
          </p:nvPr>
        </p:nvSpPr>
        <p:spPr>
          <a:xfrm>
            <a:off x="1409700" y="4114800"/>
            <a:ext cx="2628900" cy="21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osing Slide with contacts">
  <p:cSld name="1_Closing Slide with contacts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5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5"/>
          <p:cNvSpPr txBox="1"/>
          <p:nvPr/>
        </p:nvSpPr>
        <p:spPr>
          <a:xfrm>
            <a:off x="457200" y="6037943"/>
            <a:ext cx="2601190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nl-NL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Arcadis.</a:t>
            </a:r>
            <a:r>
              <a:rPr lang="nl-N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Improving quality of life.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5"/>
          <p:cNvSpPr txBox="1">
            <a:spLocks noGrp="1"/>
          </p:cNvSpPr>
          <p:nvPr>
            <p:ph type="body" idx="1"/>
          </p:nvPr>
        </p:nvSpPr>
        <p:spPr>
          <a:xfrm>
            <a:off x="1409700" y="2071254"/>
            <a:ext cx="3619500" cy="201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5" name="Google Shape;545;p95"/>
          <p:cNvSpPr txBox="1">
            <a:spLocks noGrp="1"/>
          </p:cNvSpPr>
          <p:nvPr>
            <p:ph type="body" idx="2"/>
          </p:nvPr>
        </p:nvSpPr>
        <p:spPr>
          <a:xfrm>
            <a:off x="1409700" y="2282991"/>
            <a:ext cx="3619500" cy="2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6" name="Google Shape;546;p95"/>
          <p:cNvSpPr>
            <a:spLocks noGrp="1"/>
          </p:cNvSpPr>
          <p:nvPr>
            <p:ph type="pic" idx="3"/>
          </p:nvPr>
        </p:nvSpPr>
        <p:spPr>
          <a:xfrm>
            <a:off x="457201" y="2071254"/>
            <a:ext cx="723899" cy="887846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95"/>
          <p:cNvSpPr txBox="1">
            <a:spLocks noGrp="1"/>
          </p:cNvSpPr>
          <p:nvPr>
            <p:ph type="title"/>
          </p:nvPr>
        </p:nvSpPr>
        <p:spPr>
          <a:xfrm>
            <a:off x="457200" y="1371599"/>
            <a:ext cx="3581400" cy="45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95"/>
          <p:cNvSpPr txBox="1">
            <a:spLocks noGrp="1"/>
          </p:cNvSpPr>
          <p:nvPr>
            <p:ph type="body" idx="4"/>
          </p:nvPr>
        </p:nvSpPr>
        <p:spPr>
          <a:xfrm>
            <a:off x="1409699" y="2865120"/>
            <a:ext cx="3626465" cy="21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9" name="Google Shape;549;p95"/>
          <p:cNvSpPr>
            <a:spLocks noGrp="1"/>
          </p:cNvSpPr>
          <p:nvPr>
            <p:ph type="pic" idx="5"/>
          </p:nvPr>
        </p:nvSpPr>
        <p:spPr>
          <a:xfrm>
            <a:off x="457201" y="3894362"/>
            <a:ext cx="723899" cy="887846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Google Shape;550;p95"/>
          <p:cNvSpPr txBox="1">
            <a:spLocks noGrp="1"/>
          </p:cNvSpPr>
          <p:nvPr>
            <p:ph type="body" idx="6"/>
          </p:nvPr>
        </p:nvSpPr>
        <p:spPr>
          <a:xfrm>
            <a:off x="1407742" y="2522507"/>
            <a:ext cx="3619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" name="Google Shape;551;p95"/>
          <p:cNvSpPr txBox="1">
            <a:spLocks noGrp="1"/>
          </p:cNvSpPr>
          <p:nvPr>
            <p:ph type="body" idx="7"/>
          </p:nvPr>
        </p:nvSpPr>
        <p:spPr>
          <a:xfrm>
            <a:off x="1409700" y="3092574"/>
            <a:ext cx="3617542" cy="2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95"/>
          <p:cNvSpPr txBox="1">
            <a:spLocks noGrp="1"/>
          </p:cNvSpPr>
          <p:nvPr>
            <p:ph type="body" idx="8"/>
          </p:nvPr>
        </p:nvSpPr>
        <p:spPr>
          <a:xfrm>
            <a:off x="1418623" y="3886320"/>
            <a:ext cx="3619500" cy="201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" name="Google Shape;553;p95"/>
          <p:cNvSpPr txBox="1">
            <a:spLocks noGrp="1"/>
          </p:cNvSpPr>
          <p:nvPr>
            <p:ph type="body" idx="9"/>
          </p:nvPr>
        </p:nvSpPr>
        <p:spPr>
          <a:xfrm>
            <a:off x="1418623" y="4098057"/>
            <a:ext cx="3619500" cy="2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Google Shape;554;p95"/>
          <p:cNvSpPr txBox="1">
            <a:spLocks noGrp="1"/>
          </p:cNvSpPr>
          <p:nvPr>
            <p:ph type="body" idx="13"/>
          </p:nvPr>
        </p:nvSpPr>
        <p:spPr>
          <a:xfrm>
            <a:off x="1418622" y="4680186"/>
            <a:ext cx="3608619" cy="19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95"/>
          <p:cNvSpPr txBox="1">
            <a:spLocks noGrp="1"/>
          </p:cNvSpPr>
          <p:nvPr>
            <p:ph type="body" idx="14"/>
          </p:nvPr>
        </p:nvSpPr>
        <p:spPr>
          <a:xfrm>
            <a:off x="1416665" y="4337573"/>
            <a:ext cx="3619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" name="Google Shape;556;p95"/>
          <p:cNvSpPr txBox="1">
            <a:spLocks noGrp="1"/>
          </p:cNvSpPr>
          <p:nvPr>
            <p:ph type="body" idx="15"/>
          </p:nvPr>
        </p:nvSpPr>
        <p:spPr>
          <a:xfrm>
            <a:off x="1418622" y="4907641"/>
            <a:ext cx="3608619" cy="23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 v2">
  <p:cSld name="Cover - Image-led v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40"/>
          <p:cNvSpPr txBox="1">
            <a:spLocks noGrp="1"/>
          </p:cNvSpPr>
          <p:nvPr>
            <p:ph type="title"/>
          </p:nvPr>
        </p:nvSpPr>
        <p:spPr>
          <a:xfrm>
            <a:off x="457200" y="2971801"/>
            <a:ext cx="457200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3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6" name="Google Shape;5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 v3">
  <p:cSld name="Cover - Image-led v3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457200" y="2971801"/>
            <a:ext cx="457200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3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2" name="Google Shape;6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 v4">
  <p:cSld name="Cover - Image-led v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/>
          <p:nvPr/>
        </p:nvSpPr>
        <p:spPr>
          <a:xfrm flipH="1">
            <a:off x="0" y="0"/>
            <a:ext cx="100203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C0808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2"/>
          <p:cNvSpPr txBox="1">
            <a:spLocks noGrp="1"/>
          </p:cNvSpPr>
          <p:nvPr>
            <p:ph type="title"/>
          </p:nvPr>
        </p:nvSpPr>
        <p:spPr>
          <a:xfrm>
            <a:off x="457200" y="2971801"/>
            <a:ext cx="457200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2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42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9" name="Google Shape;69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0" cy="22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7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orient="horz" pos="432">
          <p15:clr>
            <a:srgbClr val="5ACBF0"/>
          </p15:clr>
        </p15:guide>
        <p15:guide id="6" orient="horz" pos="720">
          <p15:clr>
            <a:srgbClr val="5ACBF0"/>
          </p15:clr>
        </p15:guide>
        <p15:guide id="7" orient="horz" pos="864">
          <p15:clr>
            <a:srgbClr val="5ACBF0"/>
          </p15:clr>
        </p15:guide>
        <p15:guide id="8" orient="horz" pos="1008">
          <p15:clr>
            <a:srgbClr val="5ACBF0"/>
          </p15:clr>
        </p15:guide>
        <p15:guide id="9" orient="horz" pos="1152">
          <p15:clr>
            <a:srgbClr val="5ACBF0"/>
          </p15:clr>
        </p15:guide>
        <p15:guide id="10" orient="horz" pos="1296">
          <p15:clr>
            <a:srgbClr val="5ACBF0"/>
          </p15:clr>
        </p15:guide>
        <p15:guide id="11" orient="horz" pos="1584">
          <p15:clr>
            <a:srgbClr val="5ACBF0"/>
          </p15:clr>
        </p15:guide>
        <p15:guide id="12" orient="horz" pos="1728">
          <p15:clr>
            <a:srgbClr val="5ACBF0"/>
          </p15:clr>
        </p15:guide>
        <p15:guide id="13" orient="horz" pos="1872">
          <p15:clr>
            <a:srgbClr val="5ACBF0"/>
          </p15:clr>
        </p15:guide>
        <p15:guide id="14" orient="horz" pos="2016">
          <p15:clr>
            <a:srgbClr val="5ACBF0"/>
          </p15:clr>
        </p15:guide>
        <p15:guide id="15" orient="horz" pos="2160">
          <p15:clr>
            <a:srgbClr val="5ACBF0"/>
          </p15:clr>
        </p15:guide>
        <p15:guide id="16" orient="horz" pos="2304">
          <p15:clr>
            <a:srgbClr val="5ACBF0"/>
          </p15:clr>
        </p15:guide>
        <p15:guide id="17" orient="horz" pos="2448">
          <p15:clr>
            <a:srgbClr val="5ACBF0"/>
          </p15:clr>
        </p15:guide>
        <p15:guide id="18" orient="horz" pos="2592">
          <p15:clr>
            <a:srgbClr val="5ACBF0"/>
          </p15:clr>
        </p15:guide>
        <p15:guide id="19" orient="horz" pos="2736">
          <p15:clr>
            <a:srgbClr val="5ACBF0"/>
          </p15:clr>
        </p15:guide>
        <p15:guide id="20" orient="horz" pos="2880">
          <p15:clr>
            <a:srgbClr val="5ACBF0"/>
          </p15:clr>
        </p15:guide>
        <p15:guide id="21" orient="horz" pos="3024">
          <p15:clr>
            <a:srgbClr val="5ACBF0"/>
          </p15:clr>
        </p15:guide>
        <p15:guide id="22" orient="horz" pos="3168">
          <p15:clr>
            <a:srgbClr val="5ACBF0"/>
          </p15:clr>
        </p15:guide>
        <p15:guide id="23" orient="horz" pos="3312">
          <p15:clr>
            <a:srgbClr val="5ACBF0"/>
          </p15:clr>
        </p15:guide>
        <p15:guide id="24" orient="horz" pos="3456">
          <p15:clr>
            <a:srgbClr val="5ACBF0"/>
          </p15:clr>
        </p15:guide>
        <p15:guide id="25" orient="horz" pos="3600">
          <p15:clr>
            <a:srgbClr val="5ACBF0"/>
          </p15:clr>
        </p15:guide>
        <p15:guide id="26" orient="horz" pos="3744">
          <p15:clr>
            <a:srgbClr val="5ACBF0"/>
          </p15:clr>
        </p15:guide>
        <p15:guide id="27" orient="horz" pos="3888">
          <p15:clr>
            <a:srgbClr val="5ACBF0"/>
          </p15:clr>
        </p15:guide>
        <p15:guide id="28" orient="horz" pos="4176">
          <p15:clr>
            <a:srgbClr val="5ACBF0"/>
          </p15:clr>
        </p15:guide>
        <p15:guide id="29" pos="744">
          <p15:clr>
            <a:srgbClr val="C35EA4"/>
          </p15:clr>
        </p15:guide>
        <p15:guide id="30" pos="888">
          <p15:clr>
            <a:srgbClr val="C35EA4"/>
          </p15:clr>
        </p15:guide>
        <p15:guide id="31" pos="1344">
          <p15:clr>
            <a:srgbClr val="C35EA4"/>
          </p15:clr>
        </p15:guide>
        <p15:guide id="32" pos="1488">
          <p15:clr>
            <a:srgbClr val="C35EA4"/>
          </p15:clr>
        </p15:guide>
        <p15:guide id="33" pos="1944">
          <p15:clr>
            <a:srgbClr val="C35EA4"/>
          </p15:clr>
        </p15:guide>
        <p15:guide id="34" pos="2088">
          <p15:clr>
            <a:srgbClr val="C35EA4"/>
          </p15:clr>
        </p15:guide>
        <p15:guide id="35" pos="2544">
          <p15:clr>
            <a:srgbClr val="C35EA4"/>
          </p15:clr>
        </p15:guide>
        <p15:guide id="36" pos="2688">
          <p15:clr>
            <a:srgbClr val="C35EA4"/>
          </p15:clr>
        </p15:guide>
        <p15:guide id="37" pos="3168">
          <p15:clr>
            <a:srgbClr val="C35EA4"/>
          </p15:clr>
        </p15:guide>
        <p15:guide id="38" pos="3312">
          <p15:clr>
            <a:srgbClr val="C35EA4"/>
          </p15:clr>
        </p15:guide>
        <p15:guide id="39" pos="3768">
          <p15:clr>
            <a:srgbClr val="F26B43"/>
          </p15:clr>
        </p15:guide>
        <p15:guide id="40" pos="3912">
          <p15:clr>
            <a:srgbClr val="F26B43"/>
          </p15:clr>
        </p15:guide>
        <p15:guide id="41" pos="4368">
          <p15:clr>
            <a:srgbClr val="C35EA4"/>
          </p15:clr>
        </p15:guide>
        <p15:guide id="42" pos="4512">
          <p15:clr>
            <a:srgbClr val="C35EA4"/>
          </p15:clr>
        </p15:guide>
        <p15:guide id="43" pos="4968">
          <p15:clr>
            <a:srgbClr val="C35EA4"/>
          </p15:clr>
        </p15:guide>
        <p15:guide id="44" pos="5112">
          <p15:clr>
            <a:srgbClr val="C35EA4"/>
          </p15:clr>
        </p15:guide>
        <p15:guide id="45" pos="5568">
          <p15:clr>
            <a:srgbClr val="C35EA4"/>
          </p15:clr>
        </p15:guide>
        <p15:guide id="46" pos="5712">
          <p15:clr>
            <a:srgbClr val="C35EA4"/>
          </p15:clr>
        </p15:guide>
        <p15:guide id="47" pos="6168">
          <p15:clr>
            <a:srgbClr val="C35EA4"/>
          </p15:clr>
        </p15:guide>
        <p15:guide id="48" pos="6312">
          <p15:clr>
            <a:srgbClr val="C35EA4"/>
          </p15:clr>
        </p15:guide>
        <p15:guide id="49" pos="6792">
          <p15:clr>
            <a:srgbClr val="C35EA4"/>
          </p15:clr>
        </p15:guide>
        <p15:guide id="50" pos="6936">
          <p15:clr>
            <a:srgbClr val="C35EA4"/>
          </p15:clr>
        </p15:guide>
        <p15:guide id="51" pos="7392">
          <p15:clr>
            <a:srgbClr val="F26B43"/>
          </p15:clr>
        </p15:guide>
        <p15:guide id="52" orient="horz" pos="144">
          <p15:clr>
            <a:srgbClr val="5ACBF0"/>
          </p15:clr>
        </p15:guide>
        <p15:guide id="53" orient="horz" pos="143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g28dfd3ff88c_0_378" descr="Afbeelding met buitenshuis, voertuig, Landvoertuig, we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4203" r="1049"/>
          <a:stretch/>
        </p:blipFill>
        <p:spPr>
          <a:xfrm>
            <a:off x="-73" y="677600"/>
            <a:ext cx="12266200" cy="620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28dfd3ff88c_0_378"/>
          <p:cNvSpPr/>
          <p:nvPr/>
        </p:nvSpPr>
        <p:spPr>
          <a:xfrm>
            <a:off x="-75" y="2286000"/>
            <a:ext cx="123063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g28dfd3ff88c_0_378" descr="Afbeelding met buitenshuis, voertuig, Landvoertuig, weg&#10;&#10;Automatisch gegenereerde beschrijving"/>
          <p:cNvPicPr preferRelativeResize="0"/>
          <p:nvPr/>
        </p:nvPicPr>
        <p:blipFill rotWithShape="1">
          <a:blip r:embed="rId3">
            <a:alphaModFix amt="30000"/>
          </a:blip>
          <a:srcRect l="14203" t="25937" r="1049" b="29830"/>
          <a:stretch/>
        </p:blipFill>
        <p:spPr>
          <a:xfrm>
            <a:off x="-75" y="2285999"/>
            <a:ext cx="12266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28dfd3ff88c_0_378" descr="Particulieren | Aquafi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57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28dfd3ff88c_0_378" descr="Agentschap Wegen en Verkeer - Organizations - transportdata.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1810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28dfd3ff88c_0_378" descr="CREATELLI | Bilbao Urban Desig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28dfd3ff88c_0_378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150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nl-NL"/>
              <a:t>Herinrichting N29 Schoonaerde</a:t>
            </a:r>
            <a:endParaRPr/>
          </a:p>
        </p:txBody>
      </p:sp>
      <p:sp>
        <p:nvSpPr>
          <p:cNvPr id="569" name="Google Shape;569;g28dfd3ff88c_0_378"/>
          <p:cNvSpPr txBox="1">
            <a:spLocks noGrp="1"/>
          </p:cNvSpPr>
          <p:nvPr>
            <p:ph type="body" idx="2"/>
          </p:nvPr>
        </p:nvSpPr>
        <p:spPr>
          <a:xfrm>
            <a:off x="497175" y="4114795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Infomarkt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23 mei 2024</a:t>
            </a:r>
            <a:endParaRPr/>
          </a:p>
        </p:txBody>
      </p:sp>
      <p:pic>
        <p:nvPicPr>
          <p:cNvPr id="570" name="Google Shape;570;g28dfd3ff88c_0_3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799" y="156426"/>
            <a:ext cx="595850" cy="4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g2e64df0c368_0_20"/>
          <p:cNvPicPr preferRelativeResize="0"/>
          <p:nvPr/>
        </p:nvPicPr>
        <p:blipFill rotWithShape="1">
          <a:blip r:embed="rId3">
            <a:alphaModFix/>
          </a:blip>
          <a:srcRect t="19358" b="3332"/>
          <a:stretch/>
        </p:blipFill>
        <p:spPr>
          <a:xfrm>
            <a:off x="0" y="703050"/>
            <a:ext cx="12192000" cy="706935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2e64df0c368_0_20"/>
          <p:cNvSpPr/>
          <p:nvPr/>
        </p:nvSpPr>
        <p:spPr>
          <a:xfrm>
            <a:off x="0" y="2286000"/>
            <a:ext cx="121920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g2e64df0c368_0_20"/>
          <p:cNvPicPr preferRelativeResize="0"/>
          <p:nvPr/>
        </p:nvPicPr>
        <p:blipFill rotWithShape="1">
          <a:blip r:embed="rId3">
            <a:alphaModFix amt="30000"/>
          </a:blip>
          <a:srcRect t="36666" b="33333"/>
          <a:stretch/>
        </p:blipFill>
        <p:spPr>
          <a:xfrm>
            <a:off x="0" y="2286001"/>
            <a:ext cx="12192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e64df0c368_0_20" descr="CREATELLI | Bilbao Urban Desig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2e64df0c368_0_2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150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nl-NL"/>
              <a:t>Herinrichting N29 Schoonaerde</a:t>
            </a:r>
            <a:endParaRPr/>
          </a:p>
        </p:txBody>
      </p:sp>
      <p:sp>
        <p:nvSpPr>
          <p:cNvPr id="679" name="Google Shape;679;g2e64df0c368_0_20"/>
          <p:cNvSpPr txBox="1">
            <a:spLocks noGrp="1"/>
          </p:cNvSpPr>
          <p:nvPr>
            <p:ph type="body" idx="2"/>
          </p:nvPr>
        </p:nvSpPr>
        <p:spPr>
          <a:xfrm>
            <a:off x="497175" y="4114795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Bedankt!</a:t>
            </a:r>
            <a:endParaRPr/>
          </a:p>
        </p:txBody>
      </p:sp>
      <p:pic>
        <p:nvPicPr>
          <p:cNvPr id="680" name="Google Shape;680;g2e64df0c368_0_20" descr="Particulieren | Aquaf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57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2e64df0c368_0_20" descr="Agentschap Wegen en Verkeer - Organizations - transportdata.b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1810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2e64df0c368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799" y="156426"/>
            <a:ext cx="595850" cy="4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c861cb2e9c_0_57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Voorbereidende onderzoeken </a:t>
            </a:r>
            <a:endParaRPr/>
          </a:p>
        </p:txBody>
      </p:sp>
      <p:sp>
        <p:nvSpPr>
          <p:cNvPr id="688" name="Google Shape;688;g2c861cb2e9c_0_57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689" name="Google Shape;689;g2c861cb2e9c_0_57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690" name="Google Shape;690;g2c861cb2e9c_0_57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  <p:sp>
        <p:nvSpPr>
          <p:cNvPr id="691" name="Google Shape;691;g2c861cb2e9c_0_57"/>
          <p:cNvSpPr txBox="1">
            <a:spLocks noGrp="1"/>
          </p:cNvSpPr>
          <p:nvPr>
            <p:ph type="body" idx="1"/>
          </p:nvPr>
        </p:nvSpPr>
        <p:spPr>
          <a:xfrm>
            <a:off x="457200" y="1518230"/>
            <a:ext cx="1127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200" b="1"/>
          </a:p>
          <a:p>
            <a:pPr marL="285750" lvl="0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200"/>
              <a:t>Opmeting door landmeter: hoeveel ruimte hebben we? </a:t>
            </a: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200"/>
              <a:t>Grondonderzoeken: wat is de samenstelling en milieukwaliteit van de bodem? </a:t>
            </a: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200"/>
              <a:t>Kruispuntonderzoek: hoe bewegen de mensen zich vandaag?</a:t>
            </a: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200"/>
              <a:t>Parkeeronderzoek: hoe en waar parkeert men? </a:t>
            </a: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Nutsleidingenonderzoek: welke leidingen </a:t>
            </a:r>
            <a:r>
              <a:rPr lang="nl-NL" sz="2200"/>
              <a:t>zitten er in de ondergrond? </a:t>
            </a: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g28dfd3ff88c_0_324"/>
          <p:cNvPicPr preferRelativeResize="0"/>
          <p:nvPr/>
        </p:nvPicPr>
        <p:blipFill rotWithShape="1">
          <a:blip r:embed="rId3">
            <a:alphaModFix/>
          </a:blip>
          <a:srcRect t="39825" b="22024"/>
          <a:stretch/>
        </p:blipFill>
        <p:spPr>
          <a:xfrm>
            <a:off x="-75" y="656375"/>
            <a:ext cx="12191967" cy="6201616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28dfd3ff88c_0_324"/>
          <p:cNvSpPr/>
          <p:nvPr/>
        </p:nvSpPr>
        <p:spPr>
          <a:xfrm>
            <a:off x="0" y="2286000"/>
            <a:ext cx="121920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9" name="Google Shape;699;g28dfd3ff88c_0_324"/>
          <p:cNvGrpSpPr/>
          <p:nvPr/>
        </p:nvGrpSpPr>
        <p:grpSpPr>
          <a:xfrm>
            <a:off x="-62" y="2286001"/>
            <a:ext cx="12191947" cy="2743192"/>
            <a:chOff x="5667265" y="3576844"/>
            <a:chExt cx="3265292" cy="734692"/>
          </a:xfrm>
        </p:grpSpPr>
        <p:pic>
          <p:nvPicPr>
            <p:cNvPr id="700" name="Google Shape;700;g28dfd3ff88c_0_324"/>
            <p:cNvPicPr preferRelativeResize="0"/>
            <p:nvPr/>
          </p:nvPicPr>
          <p:blipFill rotWithShape="1">
            <a:blip r:embed="rId3">
              <a:alphaModFix amt="30000"/>
            </a:blip>
            <a:srcRect t="49849" b="33273"/>
            <a:stretch/>
          </p:blipFill>
          <p:spPr>
            <a:xfrm>
              <a:off x="5667265" y="3576844"/>
              <a:ext cx="3265292" cy="7346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g28dfd3ff88c_0_324"/>
            <p:cNvSpPr/>
            <p:nvPr/>
          </p:nvSpPr>
          <p:spPr>
            <a:xfrm>
              <a:off x="5796832" y="4122055"/>
              <a:ext cx="387578" cy="116389"/>
            </a:xfrm>
            <a:custGeom>
              <a:avLst/>
              <a:gdLst/>
              <a:ahLst/>
              <a:cxnLst/>
              <a:rect l="l" t="t" r="r" b="b"/>
              <a:pathLst>
                <a:path w="345281" h="116681" extrusionOk="0">
                  <a:moveTo>
                    <a:pt x="7144" y="0"/>
                  </a:moveTo>
                  <a:lnTo>
                    <a:pt x="345281" y="30956"/>
                  </a:lnTo>
                  <a:lnTo>
                    <a:pt x="333375" y="116681"/>
                  </a:lnTo>
                  <a:lnTo>
                    <a:pt x="0" y="85725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3F3F3"/>
            </a:solidFill>
            <a:ln w="2540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2" name="Google Shape;702;g28dfd3ff88c_0_324" descr="CREATELLI | Bilbao Urban Desig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28dfd3ff88c_0_324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150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nl-NL"/>
              <a:t>Herinrichting N29 Schoonaerde</a:t>
            </a:r>
            <a:endParaRPr/>
          </a:p>
        </p:txBody>
      </p:sp>
      <p:sp>
        <p:nvSpPr>
          <p:cNvPr id="704" name="Google Shape;704;g28dfd3ff88c_0_324"/>
          <p:cNvSpPr txBox="1">
            <a:spLocks noGrp="1"/>
          </p:cNvSpPr>
          <p:nvPr>
            <p:ph type="body" idx="2"/>
          </p:nvPr>
        </p:nvSpPr>
        <p:spPr>
          <a:xfrm>
            <a:off x="497175" y="4114795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Regels tijdens het ontwerpen</a:t>
            </a:r>
            <a:endParaRPr/>
          </a:p>
        </p:txBody>
      </p:sp>
      <p:pic>
        <p:nvPicPr>
          <p:cNvPr id="705" name="Google Shape;705;g28dfd3ff88c_0_324" descr="Particulieren | Aquaf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57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28dfd3ff88c_0_324" descr="Agentschap Wegen en Verkeer - Organizations - transportdata.b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1810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8dfd3ff88c_0_3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799" y="156426"/>
            <a:ext cx="595850" cy="4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8dfd3ff88c_0_1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/>
              <a:t>Ontwerpprincipes: voetpaden</a:t>
            </a:r>
            <a:endParaRPr/>
          </a:p>
        </p:txBody>
      </p:sp>
      <p:sp>
        <p:nvSpPr>
          <p:cNvPr id="713" name="Google Shape;713;g28dfd3ff88c_0_13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714" name="Google Shape;714;g28dfd3ff88c_0_13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715" name="Google Shape;715;g28dfd3ff88c_0_13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  <p:sp>
        <p:nvSpPr>
          <p:cNvPr id="716" name="Google Shape;716;g28dfd3ff88c_0_13"/>
          <p:cNvSpPr txBox="1"/>
          <p:nvPr/>
        </p:nvSpPr>
        <p:spPr>
          <a:xfrm>
            <a:off x="9058150" y="5310050"/>
            <a:ext cx="2841300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Vademecum Voetgangersvoorzieningen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28dfd3ff88c_0_13"/>
          <p:cNvSpPr txBox="1">
            <a:spLocks noGrp="1"/>
          </p:cNvSpPr>
          <p:nvPr>
            <p:ph type="body" idx="1"/>
          </p:nvPr>
        </p:nvSpPr>
        <p:spPr>
          <a:xfrm>
            <a:off x="457200" y="5154000"/>
            <a:ext cx="82824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nl-NL" sz="1800" b="1">
                <a:solidFill>
                  <a:srgbClr val="E4610F"/>
                </a:solidFill>
              </a:rPr>
              <a:t>! Voorwaarden voor afwijkingen: </a:t>
            </a:r>
            <a:endParaRPr sz="1800" b="1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nl-NL" sz="1800" b="1">
                <a:solidFill>
                  <a:srgbClr val="E4610F"/>
                </a:solidFill>
              </a:rPr>
              <a:t>Afwijken naar 1,2 m is mogelijk over lengte van max. 10 m EN nooit smaller dan 1 m.</a:t>
            </a:r>
            <a:endParaRPr sz="1800" b="1">
              <a:solidFill>
                <a:srgbClr val="E4610F"/>
              </a:solidFill>
            </a:endParaRPr>
          </a:p>
        </p:txBody>
      </p:sp>
      <p:grpSp>
        <p:nvGrpSpPr>
          <p:cNvPr id="718" name="Google Shape;718;g28dfd3ff88c_0_13"/>
          <p:cNvGrpSpPr/>
          <p:nvPr/>
        </p:nvGrpSpPr>
        <p:grpSpPr>
          <a:xfrm>
            <a:off x="324647" y="1560813"/>
            <a:ext cx="8414817" cy="3267875"/>
            <a:chOff x="96038" y="2856325"/>
            <a:chExt cx="8878262" cy="3594626"/>
          </a:xfrm>
        </p:grpSpPr>
        <p:grpSp>
          <p:nvGrpSpPr>
            <p:cNvPr id="719" name="Google Shape;719;g28dfd3ff88c_0_13"/>
            <p:cNvGrpSpPr/>
            <p:nvPr/>
          </p:nvGrpSpPr>
          <p:grpSpPr>
            <a:xfrm>
              <a:off x="96038" y="3172863"/>
              <a:ext cx="8878137" cy="3278088"/>
              <a:chOff x="96038" y="2487063"/>
              <a:chExt cx="8878137" cy="3278088"/>
            </a:xfrm>
          </p:grpSpPr>
          <p:grpSp>
            <p:nvGrpSpPr>
              <p:cNvPr id="720" name="Google Shape;720;g28dfd3ff88c_0_13"/>
              <p:cNvGrpSpPr/>
              <p:nvPr/>
            </p:nvGrpSpPr>
            <p:grpSpPr>
              <a:xfrm>
                <a:off x="96038" y="2487063"/>
                <a:ext cx="8814927" cy="3250629"/>
                <a:chOff x="5536066" y="1813701"/>
                <a:chExt cx="5662209" cy="1615300"/>
              </a:xfrm>
            </p:grpSpPr>
            <p:pic>
              <p:nvPicPr>
                <p:cNvPr id="721" name="Google Shape;721;g28dfd3ff88c_0_1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11676" r="54702"/>
                <a:stretch/>
              </p:blipFill>
              <p:spPr>
                <a:xfrm>
                  <a:off x="5536066" y="1813701"/>
                  <a:ext cx="2846220" cy="1615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22" name="Google Shape;722;g28dfd3ff88c_0_13"/>
                <p:cNvSpPr/>
                <p:nvPr/>
              </p:nvSpPr>
              <p:spPr>
                <a:xfrm>
                  <a:off x="7410450" y="3238500"/>
                  <a:ext cx="374700" cy="139800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78"/>
                    <a:buFont typeface="Arial"/>
                    <a:buNone/>
                  </a:pPr>
                  <a:endParaRPr sz="1778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g28dfd3ff88c_0_13"/>
                <p:cNvSpPr/>
                <p:nvPr/>
              </p:nvSpPr>
              <p:spPr>
                <a:xfrm>
                  <a:off x="10782300" y="3238500"/>
                  <a:ext cx="374700" cy="139800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78"/>
                    <a:buFont typeface="Arial"/>
                    <a:buNone/>
                  </a:pPr>
                  <a:endParaRPr sz="1778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g28dfd3ff88c_0_13"/>
                <p:cNvSpPr/>
                <p:nvPr/>
              </p:nvSpPr>
              <p:spPr>
                <a:xfrm>
                  <a:off x="10823575" y="3238500"/>
                  <a:ext cx="374700" cy="139800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78"/>
                    <a:buFont typeface="Arial"/>
                    <a:buNone/>
                  </a:pPr>
                  <a:endParaRPr sz="1778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5" name="Google Shape;725;g28dfd3ff88c_0_13"/>
              <p:cNvGrpSpPr/>
              <p:nvPr/>
            </p:nvGrpSpPr>
            <p:grpSpPr>
              <a:xfrm>
                <a:off x="2708645" y="2514600"/>
                <a:ext cx="6265530" cy="3250551"/>
                <a:chOff x="5324431" y="3342688"/>
                <a:chExt cx="4652161" cy="1989565"/>
              </a:xfrm>
            </p:grpSpPr>
            <p:pic>
              <p:nvPicPr>
                <p:cNvPr id="726" name="Google Shape;726;g28dfd3ff88c_0_1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57398" t="11676" r="445"/>
                <a:stretch/>
              </p:blipFill>
              <p:spPr>
                <a:xfrm>
                  <a:off x="6914871" y="3342688"/>
                  <a:ext cx="3061721" cy="19895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27" name="Google Shape;727;g28dfd3ff88c_0_13"/>
                <p:cNvSpPr txBox="1"/>
                <p:nvPr/>
              </p:nvSpPr>
              <p:spPr>
                <a:xfrm>
                  <a:off x="5324431" y="5074039"/>
                  <a:ext cx="900000" cy="19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nl-NL"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1,5 m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g28dfd3ff88c_0_13"/>
                <p:cNvSpPr txBox="1"/>
                <p:nvPr/>
              </p:nvSpPr>
              <p:spPr>
                <a:xfrm>
                  <a:off x="8668788" y="5099355"/>
                  <a:ext cx="900000" cy="192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nl-NL"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1,5 m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9" name="Google Shape;729;g28dfd3ff88c_0_13"/>
            <p:cNvSpPr txBox="1"/>
            <p:nvPr/>
          </p:nvSpPr>
          <p:spPr>
            <a:xfrm>
              <a:off x="250900" y="2856325"/>
              <a:ext cx="8723400" cy="36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nl-NL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Standaard</a:t>
              </a:r>
              <a:endPara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0" name="Google Shape;730;g28dfd3ff88c_0_13"/>
          <p:cNvSpPr/>
          <p:nvPr/>
        </p:nvSpPr>
        <p:spPr>
          <a:xfrm>
            <a:off x="471425" y="1578518"/>
            <a:ext cx="8268000" cy="35508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Ontwerpprincipes: fietspaden</a:t>
            </a:r>
            <a:endParaRPr/>
          </a:p>
        </p:txBody>
      </p:sp>
      <p:sp>
        <p:nvSpPr>
          <p:cNvPr id="736" name="Google Shape;736;p9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737" name="Google Shape;737;p9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738" name="Google Shape;738;p9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  <p:sp>
        <p:nvSpPr>
          <p:cNvPr id="739" name="Google Shape;739;p9"/>
          <p:cNvSpPr txBox="1">
            <a:spLocks noGrp="1"/>
          </p:cNvSpPr>
          <p:nvPr>
            <p:ph type="body" idx="1"/>
          </p:nvPr>
        </p:nvSpPr>
        <p:spPr>
          <a:xfrm>
            <a:off x="9542475" y="5680925"/>
            <a:ext cx="2121300" cy="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nl-NL" sz="1400" i="1"/>
              <a:t>Vademecum Fietsvoorzieningen</a:t>
            </a:r>
            <a:endParaRPr/>
          </a:p>
        </p:txBody>
      </p:sp>
      <p:pic>
        <p:nvPicPr>
          <p:cNvPr id="740" name="Google Shape;740;p9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1575431"/>
            <a:ext cx="11277601" cy="3797544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"/>
          <p:cNvSpPr/>
          <p:nvPr/>
        </p:nvSpPr>
        <p:spPr>
          <a:xfrm>
            <a:off x="498173" y="2333487"/>
            <a:ext cx="11007900" cy="512700"/>
          </a:xfrm>
          <a:prstGeom prst="rect">
            <a:avLst/>
          </a:prstGeom>
          <a:noFill/>
          <a:ln w="114300" cap="flat" cmpd="sng">
            <a:solidFill>
              <a:srgbClr val="E4610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8dfd3ff88c_0_7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Ontwerpprincipes: fietspaden</a:t>
            </a:r>
            <a:endParaRPr/>
          </a:p>
        </p:txBody>
      </p:sp>
      <p:sp>
        <p:nvSpPr>
          <p:cNvPr id="747" name="Google Shape;747;g28dfd3ff88c_0_73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748" name="Google Shape;748;g28dfd3ff88c_0_73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749" name="Google Shape;749;g28dfd3ff88c_0_73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  <p:sp>
        <p:nvSpPr>
          <p:cNvPr id="750" name="Google Shape;750;g28dfd3ff88c_0_73"/>
          <p:cNvSpPr txBox="1">
            <a:spLocks noGrp="1"/>
          </p:cNvSpPr>
          <p:nvPr>
            <p:ph type="body" idx="1"/>
          </p:nvPr>
        </p:nvSpPr>
        <p:spPr>
          <a:xfrm>
            <a:off x="9680650" y="5450750"/>
            <a:ext cx="1983000" cy="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nl-NL" sz="1400" i="1"/>
              <a:t>Vademecum Fietsvoorzieningen</a:t>
            </a:r>
            <a:endParaRPr/>
          </a:p>
        </p:txBody>
      </p:sp>
      <p:grpSp>
        <p:nvGrpSpPr>
          <p:cNvPr id="751" name="Google Shape;751;g28dfd3ff88c_0_73"/>
          <p:cNvGrpSpPr/>
          <p:nvPr/>
        </p:nvGrpSpPr>
        <p:grpSpPr>
          <a:xfrm>
            <a:off x="2386127" y="1519274"/>
            <a:ext cx="7419738" cy="5188521"/>
            <a:chOff x="2600488" y="1978963"/>
            <a:chExt cx="6762430" cy="4728874"/>
          </a:xfrm>
        </p:grpSpPr>
        <p:pic>
          <p:nvPicPr>
            <p:cNvPr id="752" name="Google Shape;752;g28dfd3ff88c_0_73"/>
            <p:cNvPicPr preferRelativeResize="0"/>
            <p:nvPr/>
          </p:nvPicPr>
          <p:blipFill rotWithShape="1">
            <a:blip r:embed="rId3">
              <a:alphaModFix/>
            </a:blip>
            <a:srcRect t="26139"/>
            <a:stretch/>
          </p:blipFill>
          <p:spPr>
            <a:xfrm>
              <a:off x="2600488" y="1978963"/>
              <a:ext cx="6762430" cy="4728874"/>
            </a:xfrm>
            <a:prstGeom prst="rect">
              <a:avLst/>
            </a:prstGeom>
            <a:noFill/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</p:pic>
        <p:sp>
          <p:nvSpPr>
            <p:cNvPr id="753" name="Google Shape;753;g28dfd3ff88c_0_73"/>
            <p:cNvSpPr txBox="1"/>
            <p:nvPr/>
          </p:nvSpPr>
          <p:spPr>
            <a:xfrm>
              <a:off x="5825783" y="2142352"/>
              <a:ext cx="11448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6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2 m</a:t>
              </a:r>
              <a:endParaRPr sz="16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54" name="Google Shape;754;g28dfd3ff88c_0_73"/>
            <p:cNvCxnSpPr/>
            <p:nvPr/>
          </p:nvCxnSpPr>
          <p:spPr>
            <a:xfrm rot="10800000" flipH="1">
              <a:off x="5451698" y="2469424"/>
              <a:ext cx="1922400" cy="120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cxnSp>
        <p:nvCxnSpPr>
          <p:cNvPr id="755" name="Google Shape;755;g28dfd3ff88c_0_73"/>
          <p:cNvCxnSpPr/>
          <p:nvPr/>
        </p:nvCxnSpPr>
        <p:spPr>
          <a:xfrm>
            <a:off x="7623750" y="1536125"/>
            <a:ext cx="0" cy="2685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56" name="Google Shape;756;g28dfd3ff88c_0_73"/>
          <p:cNvCxnSpPr/>
          <p:nvPr/>
        </p:nvCxnSpPr>
        <p:spPr>
          <a:xfrm>
            <a:off x="5483475" y="1536125"/>
            <a:ext cx="0" cy="2685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8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Ontwerpprincipes: parkeerplaatsen</a:t>
            </a:r>
            <a:endParaRPr/>
          </a:p>
        </p:txBody>
      </p:sp>
      <p:sp>
        <p:nvSpPr>
          <p:cNvPr id="762" name="Google Shape;762;p98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764" name="Google Shape;764;p98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  <p:sp>
        <p:nvSpPr>
          <p:cNvPr id="765" name="Google Shape;765;p98"/>
          <p:cNvSpPr txBox="1">
            <a:spLocks noGrp="1"/>
          </p:cNvSpPr>
          <p:nvPr>
            <p:ph type="body" idx="1"/>
          </p:nvPr>
        </p:nvSpPr>
        <p:spPr>
          <a:xfrm>
            <a:off x="457200" y="1509591"/>
            <a:ext cx="11277600" cy="4572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55750" lvl="1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Courier New"/>
              <a:buNone/>
            </a:pPr>
            <a:endParaRPr/>
          </a:p>
          <a:p>
            <a:pPr marL="555750" lvl="1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Courier New"/>
              <a:buNone/>
            </a:pPr>
            <a:endParaRPr/>
          </a:p>
          <a:p>
            <a:pPr marL="555750" lvl="1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Courier New"/>
              <a:buNone/>
            </a:pPr>
            <a:endParaRPr/>
          </a:p>
          <a:p>
            <a:pPr marL="555750" lvl="1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Courier New"/>
              <a:buNone/>
            </a:pPr>
            <a:endParaRPr/>
          </a:p>
          <a:p>
            <a:pPr marL="555750" lvl="1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Courier New"/>
              <a:buNone/>
            </a:pPr>
            <a:endParaRPr/>
          </a:p>
          <a:p>
            <a:pPr marL="555750" lvl="1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Courier New"/>
              <a:buNone/>
            </a:pPr>
            <a:endParaRPr/>
          </a:p>
          <a:p>
            <a:pPr marL="270000" lvl="1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201" y="1965431"/>
            <a:ext cx="2316200" cy="43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98"/>
          <p:cNvSpPr txBox="1"/>
          <p:nvPr/>
        </p:nvSpPr>
        <p:spPr>
          <a:xfrm>
            <a:off x="1519662" y="1607799"/>
            <a:ext cx="9615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8" name="Google Shape;768;p98"/>
          <p:cNvCxnSpPr/>
          <p:nvPr/>
        </p:nvCxnSpPr>
        <p:spPr>
          <a:xfrm>
            <a:off x="712729" y="1929491"/>
            <a:ext cx="2108700" cy="20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grpSp>
        <p:nvGrpSpPr>
          <p:cNvPr id="769" name="Google Shape;769;p98"/>
          <p:cNvGrpSpPr/>
          <p:nvPr/>
        </p:nvGrpSpPr>
        <p:grpSpPr>
          <a:xfrm>
            <a:off x="7038649" y="1391899"/>
            <a:ext cx="4696151" cy="4988615"/>
            <a:chOff x="5949445" y="2850526"/>
            <a:chExt cx="3265297" cy="3468652"/>
          </a:xfrm>
        </p:grpSpPr>
        <p:pic>
          <p:nvPicPr>
            <p:cNvPr id="770" name="Google Shape;770;p98"/>
            <p:cNvPicPr preferRelativeResize="0"/>
            <p:nvPr/>
          </p:nvPicPr>
          <p:blipFill rotWithShape="1">
            <a:blip r:embed="rId4">
              <a:alphaModFix/>
            </a:blip>
            <a:srcRect t="20331"/>
            <a:stretch/>
          </p:blipFill>
          <p:spPr>
            <a:xfrm>
              <a:off x="5949445" y="2850526"/>
              <a:ext cx="3265297" cy="34686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8"/>
            <p:cNvSpPr/>
            <p:nvPr/>
          </p:nvSpPr>
          <p:spPr>
            <a:xfrm>
              <a:off x="6069447" y="4685606"/>
              <a:ext cx="387578" cy="116389"/>
            </a:xfrm>
            <a:custGeom>
              <a:avLst/>
              <a:gdLst/>
              <a:ahLst/>
              <a:cxnLst/>
              <a:rect l="l" t="t" r="r" b="b"/>
              <a:pathLst>
                <a:path w="345281" h="116681" extrusionOk="0">
                  <a:moveTo>
                    <a:pt x="7144" y="0"/>
                  </a:moveTo>
                  <a:lnTo>
                    <a:pt x="345281" y="30956"/>
                  </a:lnTo>
                  <a:lnTo>
                    <a:pt x="333375" y="116681"/>
                  </a:lnTo>
                  <a:lnTo>
                    <a:pt x="0" y="85725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2" name="Google Shape;772;p98"/>
          <p:cNvSpPr txBox="1">
            <a:spLocks noGrp="1"/>
          </p:cNvSpPr>
          <p:nvPr>
            <p:ph type="body" idx="1"/>
          </p:nvPr>
        </p:nvSpPr>
        <p:spPr>
          <a:xfrm>
            <a:off x="3047100" y="5450750"/>
            <a:ext cx="1983000" cy="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nl-NL" sz="1400" i="1"/>
              <a:t>Vademecum </a:t>
            </a:r>
            <a:endParaRPr sz="1400" i="1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nl-NL" sz="1400" i="1"/>
              <a:t>Duurzaam parkeerbeleid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Ontwerpprincipes: rijweg</a:t>
            </a:r>
            <a:endParaRPr/>
          </a:p>
        </p:txBody>
      </p:sp>
      <p:sp>
        <p:nvSpPr>
          <p:cNvPr id="778" name="Google Shape;778;p1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779" name="Google Shape;779;p1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780" name="Google Shape;780;p1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  <p:grpSp>
        <p:nvGrpSpPr>
          <p:cNvPr id="781" name="Google Shape;781;p10"/>
          <p:cNvGrpSpPr/>
          <p:nvPr/>
        </p:nvGrpSpPr>
        <p:grpSpPr>
          <a:xfrm>
            <a:off x="456975" y="1374250"/>
            <a:ext cx="9563324" cy="5072087"/>
            <a:chOff x="6637050" y="3629091"/>
            <a:chExt cx="6057337" cy="3047031"/>
          </a:xfrm>
        </p:grpSpPr>
        <p:pic>
          <p:nvPicPr>
            <p:cNvPr id="782" name="Google Shape;782;p10" descr="Shap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37050" y="3629091"/>
              <a:ext cx="6057337" cy="3047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p10"/>
            <p:cNvSpPr/>
            <p:nvPr/>
          </p:nvSpPr>
          <p:spPr>
            <a:xfrm>
              <a:off x="10164672" y="5605849"/>
              <a:ext cx="1149900" cy="308700"/>
            </a:xfrm>
            <a:prstGeom prst="rect">
              <a:avLst/>
            </a:prstGeom>
            <a:noFill/>
            <a:ln w="114300" cap="flat" cmpd="sng">
              <a:solidFill>
                <a:srgbClr val="E4610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78"/>
                <a:buFont typeface="Arial"/>
                <a:buNone/>
              </a:pPr>
              <a:endParaRPr sz="17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4" name="Google Shape;784;p10"/>
          <p:cNvSpPr txBox="1">
            <a:spLocks noGrp="1"/>
          </p:cNvSpPr>
          <p:nvPr>
            <p:ph type="body" idx="1"/>
          </p:nvPr>
        </p:nvSpPr>
        <p:spPr>
          <a:xfrm>
            <a:off x="773625" y="6300150"/>
            <a:ext cx="9157800" cy="511800"/>
          </a:xfrm>
          <a:prstGeom prst="rect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nl-NL" sz="1800" b="1">
                <a:solidFill>
                  <a:schemeClr val="lt1"/>
                </a:solidFill>
              </a:rPr>
              <a:t>Extra randvoorwaarde:  vereist een vrije doorgang van 6 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Ontwerpprincipes:</a:t>
            </a:r>
            <a:r>
              <a:rPr lang="nl-NL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 totale nodige </a:t>
            </a:r>
            <a:r>
              <a:rPr lang="nl-NL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breedte</a:t>
            </a:r>
            <a:endParaRPr/>
          </a:p>
        </p:txBody>
      </p:sp>
      <p:sp>
        <p:nvSpPr>
          <p:cNvPr id="790" name="Google Shape;790;p1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791" name="Google Shape;791;p1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792" name="Google Shape;792;p1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  <p:pic>
        <p:nvPicPr>
          <p:cNvPr id="793" name="Google Shape;793;p11"/>
          <p:cNvPicPr preferRelativeResize="0"/>
          <p:nvPr/>
        </p:nvPicPr>
        <p:blipFill rotWithShape="1">
          <a:blip r:embed="rId3">
            <a:alphaModFix/>
          </a:blip>
          <a:srcRect l="1328" r="937"/>
          <a:stretch/>
        </p:blipFill>
        <p:spPr>
          <a:xfrm>
            <a:off x="0" y="1489658"/>
            <a:ext cx="12191999" cy="4335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c861cb2e9c_0_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</p:txBody>
      </p:sp>
      <p:sp>
        <p:nvSpPr>
          <p:cNvPr id="799" name="Google Shape;799;g2c861cb2e9c_0_3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800" name="Google Shape;800;g2c861cb2e9c_0_3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801" name="Google Shape;801;g2c861cb2e9c_0_3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  <p:sp>
        <p:nvSpPr>
          <p:cNvPr id="802" name="Google Shape;802;g2c861cb2e9c_0_3"/>
          <p:cNvSpPr txBox="1">
            <a:spLocks noGrp="1"/>
          </p:cNvSpPr>
          <p:nvPr>
            <p:ph type="body" idx="1"/>
          </p:nvPr>
        </p:nvSpPr>
        <p:spPr>
          <a:xfrm>
            <a:off x="457200" y="1518230"/>
            <a:ext cx="1127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Resultaat parkeeronderzoek </a:t>
            </a:r>
            <a:endParaRPr sz="2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chemeClr val="accent1"/>
              </a:solidFill>
            </a:endParaRPr>
          </a:p>
          <a:p>
            <a:pPr marL="285750" lvl="0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</p:txBody>
      </p:sp>
      <p:grpSp>
        <p:nvGrpSpPr>
          <p:cNvPr id="803" name="Google Shape;803;g2c861cb2e9c_0_3"/>
          <p:cNvGrpSpPr/>
          <p:nvPr/>
        </p:nvGrpSpPr>
        <p:grpSpPr>
          <a:xfrm>
            <a:off x="228600" y="2083494"/>
            <a:ext cx="8610868" cy="3745272"/>
            <a:chOff x="0" y="634425"/>
            <a:chExt cx="11626880" cy="5589125"/>
          </a:xfrm>
        </p:grpSpPr>
        <p:pic>
          <p:nvPicPr>
            <p:cNvPr id="804" name="Google Shape;804;g2c861cb2e9c_0_3"/>
            <p:cNvPicPr preferRelativeResize="0"/>
            <p:nvPr/>
          </p:nvPicPr>
          <p:blipFill rotWithShape="1">
            <a:blip r:embed="rId3">
              <a:alphaModFix/>
            </a:blip>
            <a:srcRect r="4634"/>
            <a:stretch/>
          </p:blipFill>
          <p:spPr>
            <a:xfrm>
              <a:off x="0" y="634425"/>
              <a:ext cx="11626880" cy="5589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5" name="Google Shape;805;g2c861cb2e9c_0_3"/>
            <p:cNvSpPr/>
            <p:nvPr/>
          </p:nvSpPr>
          <p:spPr>
            <a:xfrm>
              <a:off x="981974" y="5136076"/>
              <a:ext cx="3640350" cy="501350"/>
            </a:xfrm>
            <a:custGeom>
              <a:avLst/>
              <a:gdLst/>
              <a:ahLst/>
              <a:cxnLst/>
              <a:rect l="l" t="t" r="r" b="b"/>
              <a:pathLst>
                <a:path w="145614" h="20054" extrusionOk="0">
                  <a:moveTo>
                    <a:pt x="0" y="0"/>
                  </a:moveTo>
                  <a:lnTo>
                    <a:pt x="81187" y="19382"/>
                  </a:lnTo>
                  <a:lnTo>
                    <a:pt x="98300" y="20054"/>
                  </a:lnTo>
                  <a:lnTo>
                    <a:pt x="126823" y="14349"/>
                  </a:lnTo>
                  <a:lnTo>
                    <a:pt x="145614" y="7638"/>
                  </a:lnTo>
                </a:path>
              </a:pathLst>
            </a:custGeom>
            <a:noFill/>
            <a:ln w="152400" cap="flat" cmpd="sng">
              <a:solidFill>
                <a:srgbClr val="A6460A">
                  <a:alpha val="4471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g2c861cb2e9c_0_3"/>
            <p:cNvSpPr/>
            <p:nvPr/>
          </p:nvSpPr>
          <p:spPr>
            <a:xfrm>
              <a:off x="4622335" y="3003258"/>
              <a:ext cx="3061982" cy="2332139"/>
            </a:xfrm>
            <a:custGeom>
              <a:avLst/>
              <a:gdLst/>
              <a:ahLst/>
              <a:cxnLst/>
              <a:rect l="l" t="t" r="r" b="b"/>
              <a:pathLst>
                <a:path w="3061982" h="2332139" extrusionOk="0">
                  <a:moveTo>
                    <a:pt x="0" y="2332139"/>
                  </a:moveTo>
                  <a:lnTo>
                    <a:pt x="536895" y="2088858"/>
                  </a:lnTo>
                  <a:lnTo>
                    <a:pt x="1031846" y="1786855"/>
                  </a:lnTo>
                  <a:lnTo>
                    <a:pt x="1627464" y="1199625"/>
                  </a:lnTo>
                  <a:lnTo>
                    <a:pt x="2130804" y="620785"/>
                  </a:lnTo>
                  <a:lnTo>
                    <a:pt x="2516697" y="251669"/>
                  </a:lnTo>
                  <a:lnTo>
                    <a:pt x="2718033" y="142613"/>
                  </a:lnTo>
                  <a:lnTo>
                    <a:pt x="3061982" y="0"/>
                  </a:lnTo>
                </a:path>
              </a:pathLst>
            </a:custGeom>
            <a:noFill/>
            <a:ln w="152400" cap="flat" cmpd="sng">
              <a:solidFill>
                <a:srgbClr val="00FF00">
                  <a:alpha val="5647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g2c861cb2e9c_0_3"/>
            <p:cNvSpPr/>
            <p:nvPr/>
          </p:nvSpPr>
          <p:spPr>
            <a:xfrm>
              <a:off x="6335486" y="4245429"/>
              <a:ext cx="270587" cy="279918"/>
            </a:xfrm>
            <a:custGeom>
              <a:avLst/>
              <a:gdLst/>
              <a:ahLst/>
              <a:cxnLst/>
              <a:rect l="l" t="t" r="r" b="b"/>
              <a:pathLst>
                <a:path w="270587" h="279918" extrusionOk="0">
                  <a:moveTo>
                    <a:pt x="0" y="0"/>
                  </a:moveTo>
                  <a:lnTo>
                    <a:pt x="177281" y="55983"/>
                  </a:lnTo>
                  <a:lnTo>
                    <a:pt x="270587" y="279918"/>
                  </a:lnTo>
                </a:path>
              </a:pathLst>
            </a:custGeom>
            <a:noFill/>
            <a:ln w="152400" cap="flat" cmpd="sng">
              <a:solidFill>
                <a:srgbClr val="00B0F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g2c861cb2e9c_0_3"/>
            <p:cNvSpPr/>
            <p:nvPr/>
          </p:nvSpPr>
          <p:spPr>
            <a:xfrm>
              <a:off x="0" y="634450"/>
              <a:ext cx="3956100" cy="17517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9" name="Google Shape;809;g2c861cb2e9c_0_3"/>
            <p:cNvCxnSpPr/>
            <p:nvPr/>
          </p:nvCxnSpPr>
          <p:spPr>
            <a:xfrm>
              <a:off x="291184" y="898641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A6460A">
                  <a:alpha val="4471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0" name="Google Shape;810;g2c861cb2e9c_0_3"/>
            <p:cNvCxnSpPr/>
            <p:nvPr/>
          </p:nvCxnSpPr>
          <p:spPr>
            <a:xfrm>
              <a:off x="291184" y="1217947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00FF00">
                  <a:alpha val="5647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1" name="Google Shape;811;g2c861cb2e9c_0_3"/>
            <p:cNvCxnSpPr/>
            <p:nvPr/>
          </p:nvCxnSpPr>
          <p:spPr>
            <a:xfrm>
              <a:off x="302813" y="1847486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00B0F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12" name="Google Shape;812;g2c861cb2e9c_0_3"/>
            <p:cNvSpPr txBox="1"/>
            <p:nvPr/>
          </p:nvSpPr>
          <p:spPr>
            <a:xfrm>
              <a:off x="642255" y="691924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 km/u zijde Diest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g2c861cb2e9c_0_3"/>
            <p:cNvSpPr txBox="1"/>
            <p:nvPr/>
          </p:nvSpPr>
          <p:spPr>
            <a:xfrm>
              <a:off x="642267" y="1040163"/>
              <a:ext cx="33138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Bebouwde kom tot Kleinbaan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g2c861cb2e9c_0_3"/>
            <p:cNvSpPr txBox="1"/>
            <p:nvPr/>
          </p:nvSpPr>
          <p:spPr>
            <a:xfrm>
              <a:off x="633698" y="1669701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Zijstraat Ten Aerde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g2c861cb2e9c_0_3"/>
            <p:cNvSpPr/>
            <p:nvPr/>
          </p:nvSpPr>
          <p:spPr>
            <a:xfrm>
              <a:off x="5086924" y="5181186"/>
              <a:ext cx="237031" cy="330252"/>
            </a:xfrm>
            <a:custGeom>
              <a:avLst/>
              <a:gdLst/>
              <a:ahLst/>
              <a:cxnLst/>
              <a:rect l="l" t="t" r="r" b="b"/>
              <a:pathLst>
                <a:path w="237031" h="330252" extrusionOk="0">
                  <a:moveTo>
                    <a:pt x="0" y="0"/>
                  </a:moveTo>
                  <a:lnTo>
                    <a:pt x="237031" y="330252"/>
                  </a:lnTo>
                </a:path>
              </a:pathLst>
            </a:custGeom>
            <a:noFill/>
            <a:ln w="152400" cap="flat" cmpd="sng">
              <a:solidFill>
                <a:srgbClr val="FF000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g2c861cb2e9c_0_3"/>
            <p:cNvSpPr/>
            <p:nvPr/>
          </p:nvSpPr>
          <p:spPr>
            <a:xfrm rot="3010565">
              <a:off x="7101909" y="2838141"/>
              <a:ext cx="236872" cy="330030"/>
            </a:xfrm>
            <a:custGeom>
              <a:avLst/>
              <a:gdLst/>
              <a:ahLst/>
              <a:cxnLst/>
              <a:rect l="l" t="t" r="r" b="b"/>
              <a:pathLst>
                <a:path w="237031" h="330252" extrusionOk="0">
                  <a:moveTo>
                    <a:pt x="0" y="0"/>
                  </a:moveTo>
                  <a:lnTo>
                    <a:pt x="237031" y="330252"/>
                  </a:lnTo>
                </a:path>
              </a:pathLst>
            </a:custGeom>
            <a:noFill/>
            <a:ln w="152400" cap="flat" cmpd="sng">
              <a:solidFill>
                <a:schemeClr val="dk1">
                  <a:alpha val="5059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7" name="Google Shape;817;g2c861cb2e9c_0_3"/>
            <p:cNvCxnSpPr/>
            <p:nvPr/>
          </p:nvCxnSpPr>
          <p:spPr>
            <a:xfrm>
              <a:off x="302826" y="2202200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chemeClr val="dk1">
                  <a:alpha val="6941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18" name="Google Shape;818;g2c861cb2e9c_0_3"/>
            <p:cNvSpPr txBox="1"/>
            <p:nvPr/>
          </p:nvSpPr>
          <p:spPr>
            <a:xfrm>
              <a:off x="642230" y="2008670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Stationsplein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9" name="Google Shape;819;g2c861cb2e9c_0_3"/>
            <p:cNvCxnSpPr/>
            <p:nvPr/>
          </p:nvCxnSpPr>
          <p:spPr>
            <a:xfrm>
              <a:off x="302813" y="1508605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FF000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0" name="Google Shape;820;g2c861cb2e9c_0_3"/>
            <p:cNvSpPr txBox="1"/>
            <p:nvPr/>
          </p:nvSpPr>
          <p:spPr>
            <a:xfrm>
              <a:off x="633656" y="1350300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Zijstraat Schoonaerde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821" name="Google Shape;821;g2c861cb2e9c_0_3"/>
          <p:cNvGraphicFramePr/>
          <p:nvPr/>
        </p:nvGraphicFramePr>
        <p:xfrm>
          <a:off x="6022875" y="4320099"/>
          <a:ext cx="5918300" cy="2377440"/>
        </p:xfrm>
        <a:graphic>
          <a:graphicData uri="http://schemas.openxmlformats.org/drawingml/2006/table">
            <a:tbl>
              <a:tblPr firstRow="1" firstCol="1" bandRow="1">
                <a:noFill/>
                <a:tableStyleId>{0B374F12-BCBB-4A63-AC76-60F20AB9104D}</a:tableStyleId>
              </a:tblPr>
              <a:tblGrid>
                <a:gridCol w="236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 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Vraag vandaag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Inschatting concept</a:t>
                      </a:r>
                      <a:endParaRPr sz="180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Verschil </a:t>
                      </a:r>
                      <a:br>
                        <a:rPr lang="nl-NL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nl-NL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vraag - concept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Station – bebouwde kom</a:t>
                      </a:r>
                      <a:endParaRPr sz="15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(bruin)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56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Ca. 37 (west Fort Leopold)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-19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Bebouwde kom – spoorweg</a:t>
                      </a:r>
                      <a:r>
                        <a:rPr lang="nl-NL" sz="1500" u="none" strike="noStrike" cap="none"/>
                        <a:t> </a:t>
                      </a:r>
                      <a:r>
                        <a:rPr lang="nl-NL" sz="1400" u="none" strike="noStrike" cap="none"/>
                        <a:t>(groen)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37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63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+26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Schoonaerde Zijstraat</a:t>
                      </a:r>
                      <a:endParaRPr sz="15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(rood)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3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9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+6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Ten Aerde (lichtblauw)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4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2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-2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Stationsplein (zwart)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15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23 (+2 MV)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nl-NL" sz="1400" u="none" strike="noStrike" cap="none"/>
                        <a:t>+8 </a:t>
                      </a:r>
                      <a:r>
                        <a:rPr lang="nl-NL" sz="1500" u="none" strike="noStrike" cap="none"/>
                        <a:t>(+2 MV)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df343a7ab7_0_18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23/05/24</a:t>
            </a:r>
            <a:endParaRPr/>
          </a:p>
        </p:txBody>
      </p:sp>
      <p:sp>
        <p:nvSpPr>
          <p:cNvPr id="576" name="Google Shape;576;g2df343a7ab7_0_18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2024</a:t>
            </a:r>
            <a:endParaRPr/>
          </a:p>
        </p:txBody>
      </p:sp>
      <p:sp>
        <p:nvSpPr>
          <p:cNvPr id="577" name="Google Shape;577;g2df343a7ab7_0_18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  <p:sp>
        <p:nvSpPr>
          <p:cNvPr id="578" name="Google Shape;578;g2df343a7ab7_0_18"/>
          <p:cNvSpPr txBox="1">
            <a:spLocks noGrp="1"/>
          </p:cNvSpPr>
          <p:nvPr>
            <p:ph type="body" idx="1"/>
          </p:nvPr>
        </p:nvSpPr>
        <p:spPr>
          <a:xfrm>
            <a:off x="457200" y="1374825"/>
            <a:ext cx="6705600" cy="3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 sz="2800" b="1">
                <a:solidFill>
                  <a:schemeClr val="accent1"/>
                </a:solidFill>
              </a:rPr>
              <a:t>Studieopdracht herinrichting N29</a:t>
            </a:r>
            <a:endParaRPr sz="2800" b="1">
              <a:solidFill>
                <a:schemeClr val="accent1"/>
              </a:solidFill>
            </a:endParaRPr>
          </a:p>
          <a:p>
            <a:pPr marL="269999" marR="0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</a:pPr>
            <a:r>
              <a:rPr lang="nl-NL" sz="2000"/>
              <a:t>Herinrichting </a:t>
            </a:r>
            <a:r>
              <a:rPr lang="nl-NL" sz="2000" b="1"/>
              <a:t>gewestweg </a:t>
            </a:r>
            <a:r>
              <a:rPr lang="nl-NL" sz="2000"/>
              <a:t>N29 </a:t>
            </a:r>
            <a:r>
              <a:rPr lang="nl-NL" sz="20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D</a:t>
            </a:r>
            <a:r>
              <a:rPr lang="nl-NL" sz="2000"/>
              <a:t>oortocht Schoonaerde</a:t>
            </a:r>
            <a:endParaRPr sz="2000"/>
          </a:p>
          <a:p>
            <a:pPr marL="269999" marR="0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</a:pPr>
            <a:r>
              <a:rPr lang="nl-NL" sz="2000"/>
              <a:t>Aanleg</a:t>
            </a:r>
            <a:r>
              <a:rPr lang="nl-NL" sz="2000" b="1"/>
              <a:t> fietspaden</a:t>
            </a:r>
            <a:r>
              <a:rPr lang="nl-NL" sz="2000"/>
              <a:t> N29 Diestsebaan</a:t>
            </a:r>
            <a:endParaRPr sz="2000"/>
          </a:p>
          <a:p>
            <a:pPr marL="269999" marR="0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</a:pPr>
            <a:r>
              <a:rPr lang="nl-NL" sz="2000"/>
              <a:t>Herinrichting voormalig </a:t>
            </a:r>
            <a:r>
              <a:rPr lang="nl-NL" sz="2000" b="1"/>
              <a:t>stationsplein</a:t>
            </a:r>
            <a:r>
              <a:rPr lang="nl-NL" sz="2000"/>
              <a:t> Schaffen ter hoogte van de spoorwegovergang in opdracht van stad Diest</a:t>
            </a:r>
            <a:endParaRPr sz="2000"/>
          </a:p>
          <a:p>
            <a:pPr marL="269999" marR="0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</a:pPr>
            <a:r>
              <a:rPr lang="nl-NL" sz="2000"/>
              <a:t>Aanleg </a:t>
            </a:r>
            <a:r>
              <a:rPr lang="nl-NL" sz="2000" b="1"/>
              <a:t>gescheiden rioleringsstelsel</a:t>
            </a:r>
            <a:r>
              <a:rPr lang="nl-NL" sz="2000"/>
              <a:t> in doortocht in samenwerking met Aquafin</a:t>
            </a:r>
            <a:endParaRPr sz="2000">
              <a:solidFill>
                <a:srgbClr val="E4610F"/>
              </a:solidFill>
            </a:endParaRPr>
          </a:p>
        </p:txBody>
      </p:sp>
      <p:pic>
        <p:nvPicPr>
          <p:cNvPr id="579" name="Google Shape;579;g2df343a7ab7_0_18" descr="Afbeelding met buitenshuis, voertuig, Landvoertuig, we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52392" r="13330"/>
          <a:stretch/>
        </p:blipFill>
        <p:spPr>
          <a:xfrm>
            <a:off x="7162800" y="685800"/>
            <a:ext cx="4588807" cy="573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c861cb2e9c_0_3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</p:txBody>
      </p:sp>
      <p:sp>
        <p:nvSpPr>
          <p:cNvPr id="827" name="Google Shape;827;g2c861cb2e9c_0_3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828" name="Google Shape;828;g2c861cb2e9c_0_3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829" name="Google Shape;829;g2c861cb2e9c_0_3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  <p:sp>
        <p:nvSpPr>
          <p:cNvPr id="830" name="Google Shape;830;g2c861cb2e9c_0_30"/>
          <p:cNvSpPr txBox="1">
            <a:spLocks noGrp="1"/>
          </p:cNvSpPr>
          <p:nvPr>
            <p:ph type="body" idx="1"/>
          </p:nvPr>
        </p:nvSpPr>
        <p:spPr>
          <a:xfrm>
            <a:off x="457200" y="1518230"/>
            <a:ext cx="1127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Resultaat bijkomende tellingen?  </a:t>
            </a:r>
            <a:endParaRPr sz="2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chemeClr val="accent1"/>
              </a:solidFill>
            </a:endParaRPr>
          </a:p>
          <a:p>
            <a:pPr marL="285750" lvl="0" indent="-184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</p:txBody>
      </p:sp>
      <p:grpSp>
        <p:nvGrpSpPr>
          <p:cNvPr id="831" name="Google Shape;831;g2c861cb2e9c_0_30"/>
          <p:cNvGrpSpPr/>
          <p:nvPr/>
        </p:nvGrpSpPr>
        <p:grpSpPr>
          <a:xfrm>
            <a:off x="228600" y="2083494"/>
            <a:ext cx="8610868" cy="3745272"/>
            <a:chOff x="0" y="634425"/>
            <a:chExt cx="11626880" cy="5589125"/>
          </a:xfrm>
        </p:grpSpPr>
        <p:pic>
          <p:nvPicPr>
            <p:cNvPr id="832" name="Google Shape;832;g2c861cb2e9c_0_30"/>
            <p:cNvPicPr preferRelativeResize="0"/>
            <p:nvPr/>
          </p:nvPicPr>
          <p:blipFill rotWithShape="1">
            <a:blip r:embed="rId3">
              <a:alphaModFix/>
            </a:blip>
            <a:srcRect r="4634"/>
            <a:stretch/>
          </p:blipFill>
          <p:spPr>
            <a:xfrm>
              <a:off x="0" y="634425"/>
              <a:ext cx="11626880" cy="5589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3" name="Google Shape;833;g2c861cb2e9c_0_30"/>
            <p:cNvSpPr/>
            <p:nvPr/>
          </p:nvSpPr>
          <p:spPr>
            <a:xfrm>
              <a:off x="981974" y="5136076"/>
              <a:ext cx="3640350" cy="501350"/>
            </a:xfrm>
            <a:custGeom>
              <a:avLst/>
              <a:gdLst/>
              <a:ahLst/>
              <a:cxnLst/>
              <a:rect l="l" t="t" r="r" b="b"/>
              <a:pathLst>
                <a:path w="145614" h="20054" extrusionOk="0">
                  <a:moveTo>
                    <a:pt x="0" y="0"/>
                  </a:moveTo>
                  <a:lnTo>
                    <a:pt x="81187" y="19382"/>
                  </a:lnTo>
                  <a:lnTo>
                    <a:pt x="98300" y="20054"/>
                  </a:lnTo>
                  <a:lnTo>
                    <a:pt x="126823" y="14349"/>
                  </a:lnTo>
                  <a:lnTo>
                    <a:pt x="145614" y="7638"/>
                  </a:lnTo>
                </a:path>
              </a:pathLst>
            </a:custGeom>
            <a:noFill/>
            <a:ln w="152400" cap="flat" cmpd="sng">
              <a:solidFill>
                <a:srgbClr val="A6460A">
                  <a:alpha val="4471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g2c861cb2e9c_0_30"/>
            <p:cNvSpPr/>
            <p:nvPr/>
          </p:nvSpPr>
          <p:spPr>
            <a:xfrm>
              <a:off x="4622335" y="3003258"/>
              <a:ext cx="3061982" cy="2332139"/>
            </a:xfrm>
            <a:custGeom>
              <a:avLst/>
              <a:gdLst/>
              <a:ahLst/>
              <a:cxnLst/>
              <a:rect l="l" t="t" r="r" b="b"/>
              <a:pathLst>
                <a:path w="3061982" h="2332139" extrusionOk="0">
                  <a:moveTo>
                    <a:pt x="0" y="2332139"/>
                  </a:moveTo>
                  <a:lnTo>
                    <a:pt x="536895" y="2088858"/>
                  </a:lnTo>
                  <a:lnTo>
                    <a:pt x="1031846" y="1786855"/>
                  </a:lnTo>
                  <a:lnTo>
                    <a:pt x="1627464" y="1199625"/>
                  </a:lnTo>
                  <a:lnTo>
                    <a:pt x="2130804" y="620785"/>
                  </a:lnTo>
                  <a:lnTo>
                    <a:pt x="2516697" y="251669"/>
                  </a:lnTo>
                  <a:lnTo>
                    <a:pt x="2718033" y="142613"/>
                  </a:lnTo>
                  <a:lnTo>
                    <a:pt x="3061982" y="0"/>
                  </a:lnTo>
                </a:path>
              </a:pathLst>
            </a:custGeom>
            <a:noFill/>
            <a:ln w="152400" cap="flat" cmpd="sng">
              <a:solidFill>
                <a:srgbClr val="00FF00">
                  <a:alpha val="5647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g2c861cb2e9c_0_30"/>
            <p:cNvSpPr/>
            <p:nvPr/>
          </p:nvSpPr>
          <p:spPr>
            <a:xfrm>
              <a:off x="6335486" y="4245429"/>
              <a:ext cx="270587" cy="279918"/>
            </a:xfrm>
            <a:custGeom>
              <a:avLst/>
              <a:gdLst/>
              <a:ahLst/>
              <a:cxnLst/>
              <a:rect l="l" t="t" r="r" b="b"/>
              <a:pathLst>
                <a:path w="270587" h="279918" extrusionOk="0">
                  <a:moveTo>
                    <a:pt x="0" y="0"/>
                  </a:moveTo>
                  <a:lnTo>
                    <a:pt x="177281" y="55983"/>
                  </a:lnTo>
                  <a:lnTo>
                    <a:pt x="270587" y="279918"/>
                  </a:lnTo>
                </a:path>
              </a:pathLst>
            </a:custGeom>
            <a:noFill/>
            <a:ln w="152400" cap="flat" cmpd="sng">
              <a:solidFill>
                <a:srgbClr val="00B0F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g2c861cb2e9c_0_30"/>
            <p:cNvSpPr/>
            <p:nvPr/>
          </p:nvSpPr>
          <p:spPr>
            <a:xfrm>
              <a:off x="0" y="634450"/>
              <a:ext cx="3956100" cy="17517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37" name="Google Shape;837;g2c861cb2e9c_0_30"/>
            <p:cNvCxnSpPr/>
            <p:nvPr/>
          </p:nvCxnSpPr>
          <p:spPr>
            <a:xfrm>
              <a:off x="291184" y="898641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A6460A">
                  <a:alpha val="4471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8" name="Google Shape;838;g2c861cb2e9c_0_30"/>
            <p:cNvCxnSpPr/>
            <p:nvPr/>
          </p:nvCxnSpPr>
          <p:spPr>
            <a:xfrm>
              <a:off x="291184" y="1217947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00FF00">
                  <a:alpha val="5647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9" name="Google Shape;839;g2c861cb2e9c_0_30"/>
            <p:cNvCxnSpPr/>
            <p:nvPr/>
          </p:nvCxnSpPr>
          <p:spPr>
            <a:xfrm>
              <a:off x="302813" y="1847486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00B0F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40" name="Google Shape;840;g2c861cb2e9c_0_30"/>
            <p:cNvSpPr txBox="1"/>
            <p:nvPr/>
          </p:nvSpPr>
          <p:spPr>
            <a:xfrm>
              <a:off x="642255" y="691924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 km/u zijde Diest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g2c861cb2e9c_0_30"/>
            <p:cNvSpPr txBox="1"/>
            <p:nvPr/>
          </p:nvSpPr>
          <p:spPr>
            <a:xfrm>
              <a:off x="642267" y="1040163"/>
              <a:ext cx="33138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Bebouwde kom tot Kleinbaan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g2c861cb2e9c_0_30"/>
            <p:cNvSpPr txBox="1"/>
            <p:nvPr/>
          </p:nvSpPr>
          <p:spPr>
            <a:xfrm>
              <a:off x="633698" y="1669701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Zijstraat Ten Aerde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g2c861cb2e9c_0_30"/>
            <p:cNvSpPr/>
            <p:nvPr/>
          </p:nvSpPr>
          <p:spPr>
            <a:xfrm>
              <a:off x="5086924" y="5181186"/>
              <a:ext cx="237031" cy="330252"/>
            </a:xfrm>
            <a:custGeom>
              <a:avLst/>
              <a:gdLst/>
              <a:ahLst/>
              <a:cxnLst/>
              <a:rect l="l" t="t" r="r" b="b"/>
              <a:pathLst>
                <a:path w="237031" h="330252" extrusionOk="0">
                  <a:moveTo>
                    <a:pt x="0" y="0"/>
                  </a:moveTo>
                  <a:lnTo>
                    <a:pt x="237031" y="330252"/>
                  </a:lnTo>
                </a:path>
              </a:pathLst>
            </a:custGeom>
            <a:noFill/>
            <a:ln w="152400" cap="flat" cmpd="sng">
              <a:solidFill>
                <a:srgbClr val="FF000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g2c861cb2e9c_0_30"/>
            <p:cNvSpPr/>
            <p:nvPr/>
          </p:nvSpPr>
          <p:spPr>
            <a:xfrm rot="3010565">
              <a:off x="7101909" y="2838141"/>
              <a:ext cx="236872" cy="330030"/>
            </a:xfrm>
            <a:custGeom>
              <a:avLst/>
              <a:gdLst/>
              <a:ahLst/>
              <a:cxnLst/>
              <a:rect l="l" t="t" r="r" b="b"/>
              <a:pathLst>
                <a:path w="237031" h="330252" extrusionOk="0">
                  <a:moveTo>
                    <a:pt x="0" y="0"/>
                  </a:moveTo>
                  <a:lnTo>
                    <a:pt x="237031" y="330252"/>
                  </a:lnTo>
                </a:path>
              </a:pathLst>
            </a:custGeom>
            <a:noFill/>
            <a:ln w="152400" cap="flat" cmpd="sng">
              <a:solidFill>
                <a:schemeClr val="dk1">
                  <a:alpha val="5059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5" name="Google Shape;845;g2c861cb2e9c_0_30"/>
            <p:cNvCxnSpPr/>
            <p:nvPr/>
          </p:nvCxnSpPr>
          <p:spPr>
            <a:xfrm>
              <a:off x="302826" y="2202200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chemeClr val="dk1">
                  <a:alpha val="6941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46" name="Google Shape;846;g2c861cb2e9c_0_30"/>
            <p:cNvSpPr txBox="1"/>
            <p:nvPr/>
          </p:nvSpPr>
          <p:spPr>
            <a:xfrm>
              <a:off x="642230" y="2008670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Stationsplein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7" name="Google Shape;847;g2c861cb2e9c_0_30"/>
            <p:cNvCxnSpPr/>
            <p:nvPr/>
          </p:nvCxnSpPr>
          <p:spPr>
            <a:xfrm>
              <a:off x="302813" y="1508605"/>
              <a:ext cx="307800" cy="0"/>
            </a:xfrm>
            <a:prstGeom prst="straightConnector1">
              <a:avLst/>
            </a:prstGeom>
            <a:noFill/>
            <a:ln w="152400" cap="flat" cmpd="sng">
              <a:solidFill>
                <a:srgbClr val="FF0000">
                  <a:alpha val="5059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48" name="Google Shape;848;g2c861cb2e9c_0_30"/>
            <p:cNvSpPr txBox="1"/>
            <p:nvPr/>
          </p:nvSpPr>
          <p:spPr>
            <a:xfrm>
              <a:off x="633656" y="1350300"/>
              <a:ext cx="22674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Zijstraat Schoonaerde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g28dfd3ff88c_0_294"/>
          <p:cNvPicPr preferRelativeResize="0"/>
          <p:nvPr/>
        </p:nvPicPr>
        <p:blipFill rotWithShape="1">
          <a:blip r:embed="rId3">
            <a:alphaModFix/>
          </a:blip>
          <a:srcRect t="14229" b="18266"/>
          <a:stretch/>
        </p:blipFill>
        <p:spPr>
          <a:xfrm>
            <a:off x="0" y="703051"/>
            <a:ext cx="12192000" cy="6172201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g28dfd3ff88c_0_294"/>
          <p:cNvSpPr/>
          <p:nvPr/>
        </p:nvSpPr>
        <p:spPr>
          <a:xfrm>
            <a:off x="0" y="2286000"/>
            <a:ext cx="121920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g28dfd3ff88c_0_294"/>
          <p:cNvPicPr preferRelativeResize="0"/>
          <p:nvPr/>
        </p:nvPicPr>
        <p:blipFill rotWithShape="1">
          <a:blip r:embed="rId3">
            <a:alphaModFix amt="30000"/>
          </a:blip>
          <a:srcRect t="32293" b="37703"/>
          <a:stretch/>
        </p:blipFill>
        <p:spPr>
          <a:xfrm>
            <a:off x="0" y="2285997"/>
            <a:ext cx="12192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28dfd3ff88c_0_294" descr="CREATELLI | Bilbao Urban Desig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28dfd3ff88c_0_294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150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nl-NL"/>
              <a:t>Herinrichting N29 Schoonaerde</a:t>
            </a:r>
            <a:endParaRPr/>
          </a:p>
        </p:txBody>
      </p:sp>
      <p:sp>
        <p:nvSpPr>
          <p:cNvPr id="859" name="Google Shape;859;g28dfd3ff88c_0_294"/>
          <p:cNvSpPr txBox="1">
            <a:spLocks noGrp="1"/>
          </p:cNvSpPr>
          <p:nvPr>
            <p:ph type="body" idx="2"/>
          </p:nvPr>
        </p:nvSpPr>
        <p:spPr>
          <a:xfrm>
            <a:off x="497175" y="4114795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Voorstellen herinrichting  </a:t>
            </a:r>
            <a:endParaRPr/>
          </a:p>
        </p:txBody>
      </p:sp>
      <p:pic>
        <p:nvPicPr>
          <p:cNvPr id="860" name="Google Shape;860;g28dfd3ff88c_0_294" descr="Particulieren | Aquaf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57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28dfd3ff88c_0_294" descr="Agentschap Wegen en Verkeer - Organizations - transportdata.b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1810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28dfd3ff88c_0_2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799" y="156426"/>
            <a:ext cx="595850" cy="4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14"/>
          <p:cNvPicPr preferRelativeResize="0"/>
          <p:nvPr/>
        </p:nvPicPr>
        <p:blipFill rotWithShape="1">
          <a:blip r:embed="rId3">
            <a:alphaModFix/>
          </a:blip>
          <a:srcRect t="12488" b="5455"/>
          <a:stretch/>
        </p:blipFill>
        <p:spPr>
          <a:xfrm>
            <a:off x="0" y="1600200"/>
            <a:ext cx="12192000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87751"/>
            <a:ext cx="12192001" cy="3693749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1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</p:txBody>
      </p:sp>
      <p:sp>
        <p:nvSpPr>
          <p:cNvPr id="870" name="Google Shape;870;p1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871" name="Google Shape;871;p1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872" name="Google Shape;872;p1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  <p:sp>
        <p:nvSpPr>
          <p:cNvPr id="873" name="Google Shape;873;p14"/>
          <p:cNvSpPr txBox="1"/>
          <p:nvPr/>
        </p:nvSpPr>
        <p:spPr>
          <a:xfrm>
            <a:off x="1483896" y="1724626"/>
            <a:ext cx="130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r>
              <a:rPr lang="nl-NL" sz="1778" b="1" i="0" u="none" strike="noStrike" cap="none">
                <a:solidFill>
                  <a:srgbClr val="F39A1E"/>
                </a:solidFill>
                <a:latin typeface="Arial"/>
                <a:ea typeface="Arial"/>
                <a:cs typeface="Arial"/>
                <a:sym typeface="Arial"/>
              </a:rPr>
              <a:t>Zone 1</a:t>
            </a:r>
            <a:endParaRPr sz="1400" b="0" i="0" u="none" strike="noStrike" cap="none">
              <a:solidFill>
                <a:srgbClr val="F39A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4"/>
          <p:cNvSpPr txBox="1"/>
          <p:nvPr/>
        </p:nvSpPr>
        <p:spPr>
          <a:xfrm>
            <a:off x="4734428" y="1707749"/>
            <a:ext cx="130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r>
              <a:rPr lang="nl-NL" sz="1778" b="1" i="0" u="none" strike="noStrike" cap="none">
                <a:solidFill>
                  <a:srgbClr val="F39A1E"/>
                </a:solidFill>
                <a:latin typeface="Arial"/>
                <a:ea typeface="Arial"/>
                <a:cs typeface="Arial"/>
                <a:sym typeface="Arial"/>
              </a:rPr>
              <a:t>Zone 2</a:t>
            </a:r>
            <a:endParaRPr sz="1400" b="0" i="0" u="none" strike="noStrike" cap="none">
              <a:solidFill>
                <a:srgbClr val="F39A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14"/>
          <p:cNvSpPr txBox="1"/>
          <p:nvPr/>
        </p:nvSpPr>
        <p:spPr>
          <a:xfrm>
            <a:off x="7013497" y="1724626"/>
            <a:ext cx="13054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r>
              <a:rPr lang="nl-NL" sz="1778" b="1" i="0" u="none" strike="noStrike" cap="none">
                <a:solidFill>
                  <a:srgbClr val="F39A1E"/>
                </a:solidFill>
                <a:latin typeface="Arial"/>
                <a:ea typeface="Arial"/>
                <a:cs typeface="Arial"/>
                <a:sym typeface="Arial"/>
              </a:rPr>
              <a:t>Zone 3</a:t>
            </a:r>
            <a:endParaRPr sz="1400" b="0" i="0" u="none" strike="noStrike" cap="none">
              <a:solidFill>
                <a:srgbClr val="F39A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14"/>
          <p:cNvSpPr txBox="1"/>
          <p:nvPr/>
        </p:nvSpPr>
        <p:spPr>
          <a:xfrm>
            <a:off x="9773650" y="1703503"/>
            <a:ext cx="130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r>
              <a:rPr lang="nl-NL" sz="1778" b="1" i="0" u="none" strike="noStrike" cap="none">
                <a:solidFill>
                  <a:srgbClr val="F39A1E"/>
                </a:solidFill>
                <a:latin typeface="Arial"/>
                <a:ea typeface="Arial"/>
                <a:cs typeface="Arial"/>
                <a:sym typeface="Arial"/>
              </a:rPr>
              <a:t>Zone 4</a:t>
            </a:r>
            <a:endParaRPr sz="1400" b="0" i="0" u="none" strike="noStrike" cap="none">
              <a:solidFill>
                <a:srgbClr val="F39A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4"/>
          <p:cNvSpPr/>
          <p:nvPr/>
        </p:nvSpPr>
        <p:spPr>
          <a:xfrm>
            <a:off x="7431850" y="3401900"/>
            <a:ext cx="418500" cy="423600"/>
          </a:xfrm>
          <a:prstGeom prst="ellipse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4"/>
          <p:cNvSpPr/>
          <p:nvPr/>
        </p:nvSpPr>
        <p:spPr>
          <a:xfrm>
            <a:off x="6343500" y="3865250"/>
            <a:ext cx="418500" cy="423600"/>
          </a:xfrm>
          <a:prstGeom prst="ellipse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4"/>
          <p:cNvSpPr/>
          <p:nvPr/>
        </p:nvSpPr>
        <p:spPr>
          <a:xfrm>
            <a:off x="8593825" y="3093925"/>
            <a:ext cx="1026000" cy="476100"/>
          </a:xfrm>
          <a:prstGeom prst="ellipse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902646cb71_2_8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885" name="Google Shape;885;g2902646cb71_2_8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886" name="Google Shape;886;g2902646cb71_2_8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887" name="Google Shape;887;g2902646cb71_2_8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23</a:t>
            </a:fld>
            <a:endParaRPr/>
          </a:p>
        </p:txBody>
      </p:sp>
      <p:sp>
        <p:nvSpPr>
          <p:cNvPr id="888" name="Google Shape;888;g2902646cb71_2_80"/>
          <p:cNvSpPr txBox="1">
            <a:spLocks noGrp="1"/>
          </p:cNvSpPr>
          <p:nvPr>
            <p:ph type="body" idx="1"/>
          </p:nvPr>
        </p:nvSpPr>
        <p:spPr>
          <a:xfrm>
            <a:off x="457200" y="12954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Zone 1: Fort Leopold – bebouwde kom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889" name="Google Shape;889;g2902646cb71_2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1075" y="1901800"/>
            <a:ext cx="8983600" cy="49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902646cb71_2_15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895" name="Google Shape;895;g2902646cb71_2_15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896" name="Google Shape;896;g2902646cb71_2_15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897" name="Google Shape;897;g2902646cb71_2_15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24</a:t>
            </a:fld>
            <a:endParaRPr/>
          </a:p>
        </p:txBody>
      </p:sp>
      <p:sp>
        <p:nvSpPr>
          <p:cNvPr id="898" name="Google Shape;898;g2902646cb71_2_154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Profiel 1.1: beschikbare ruimte ca.19,5 meter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899" name="Google Shape;899;g2902646cb71_2_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1075" y="1901800"/>
            <a:ext cx="8983600" cy="49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2902646cb71_2_154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4392328" y="2514600"/>
            <a:ext cx="7445945" cy="3880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1" name="Google Shape;901;g2902646cb71_2_154"/>
          <p:cNvGrpSpPr/>
          <p:nvPr/>
        </p:nvGrpSpPr>
        <p:grpSpPr>
          <a:xfrm>
            <a:off x="4886201" y="3921664"/>
            <a:ext cx="5672336" cy="386465"/>
            <a:chOff x="4860215" y="2118713"/>
            <a:chExt cx="1548000" cy="352196"/>
          </a:xfrm>
        </p:grpSpPr>
        <p:sp>
          <p:nvSpPr>
            <p:cNvPr id="902" name="Google Shape;902;g2902646cb71_2_154"/>
            <p:cNvSpPr txBox="1"/>
            <p:nvPr/>
          </p:nvSpPr>
          <p:spPr>
            <a:xfrm>
              <a:off x="5061816" y="2118713"/>
              <a:ext cx="11448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19,5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03" name="Google Shape;903;g2902646cb71_2_154"/>
            <p:cNvCxnSpPr/>
            <p:nvPr/>
          </p:nvCxnSpPr>
          <p:spPr>
            <a:xfrm>
              <a:off x="4860215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902646cb71_2_177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09" name="Google Shape;909;g2902646cb71_2_177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10" name="Google Shape;910;g2902646cb71_2_177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11" name="Google Shape;911;g2902646cb71_2_177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  <p:sp>
        <p:nvSpPr>
          <p:cNvPr id="912" name="Google Shape;912;g2902646cb71_2_177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Profiel 1.2: Beschikbare ruimte ca. 21,5 meter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913" name="Google Shape;913;g2902646cb71_2_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1075" y="1901800"/>
            <a:ext cx="8983600" cy="49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g2902646cb71_2_177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25135" y="2514600"/>
            <a:ext cx="6961091" cy="3880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5" name="Google Shape;915;g2902646cb71_2_177"/>
          <p:cNvGrpSpPr/>
          <p:nvPr/>
        </p:nvGrpSpPr>
        <p:grpSpPr>
          <a:xfrm>
            <a:off x="934308" y="4267289"/>
            <a:ext cx="5275739" cy="386465"/>
            <a:chOff x="4860215" y="2118713"/>
            <a:chExt cx="1548000" cy="352196"/>
          </a:xfrm>
        </p:grpSpPr>
        <p:sp>
          <p:nvSpPr>
            <p:cNvPr id="916" name="Google Shape;916;g2902646cb71_2_177"/>
            <p:cNvSpPr txBox="1"/>
            <p:nvPr/>
          </p:nvSpPr>
          <p:spPr>
            <a:xfrm>
              <a:off x="5061816" y="2118713"/>
              <a:ext cx="11448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21,5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17" name="Google Shape;917;g2902646cb71_2_177"/>
            <p:cNvCxnSpPr/>
            <p:nvPr/>
          </p:nvCxnSpPr>
          <p:spPr>
            <a:xfrm>
              <a:off x="4860215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902646cb71_2_188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23" name="Google Shape;923;g2902646cb71_2_188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24" name="Google Shape;924;g2902646cb71_2_188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25" name="Google Shape;925;g2902646cb71_2_188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26</a:t>
            </a:fld>
            <a:endParaRPr/>
          </a:p>
        </p:txBody>
      </p:sp>
      <p:sp>
        <p:nvSpPr>
          <p:cNvPr id="926" name="Google Shape;926;g2902646cb71_2_188"/>
          <p:cNvSpPr txBox="1">
            <a:spLocks noGrp="1"/>
          </p:cNvSpPr>
          <p:nvPr>
            <p:ph type="body" idx="1"/>
          </p:nvPr>
        </p:nvSpPr>
        <p:spPr>
          <a:xfrm>
            <a:off x="457200" y="12954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Zone 2: nr. 135 – nr. 42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927" name="Google Shape;927;g2902646cb71_2_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650" y="1901800"/>
            <a:ext cx="8983600" cy="44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902646cb71_2_198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33" name="Google Shape;933;g2902646cb71_2_198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34" name="Google Shape;934;g2902646cb71_2_198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35" name="Google Shape;935;g2902646cb71_2_198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  <p:sp>
        <p:nvSpPr>
          <p:cNvPr id="936" name="Google Shape;936;g2902646cb71_2_198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Profiel 2.1: beschikbare ruimte ca. 22,5 meter</a:t>
            </a:r>
            <a:endParaRPr sz="2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937" name="Google Shape;937;g2902646cb71_2_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650" y="1901800"/>
            <a:ext cx="8983600" cy="4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g2902646cb71_2_198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5565575" y="2514600"/>
            <a:ext cx="6333378" cy="38803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9" name="Google Shape;939;g2902646cb71_2_198"/>
          <p:cNvGrpSpPr/>
          <p:nvPr/>
        </p:nvGrpSpPr>
        <p:grpSpPr>
          <a:xfrm>
            <a:off x="6550344" y="4378964"/>
            <a:ext cx="5017842" cy="386465"/>
            <a:chOff x="4860215" y="2118713"/>
            <a:chExt cx="1548000" cy="352196"/>
          </a:xfrm>
        </p:grpSpPr>
        <p:sp>
          <p:nvSpPr>
            <p:cNvPr id="940" name="Google Shape;940;g2902646cb71_2_198"/>
            <p:cNvSpPr txBox="1"/>
            <p:nvPr/>
          </p:nvSpPr>
          <p:spPr>
            <a:xfrm>
              <a:off x="5061816" y="2118713"/>
              <a:ext cx="11448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22,5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41" name="Google Shape;941;g2902646cb71_2_198"/>
            <p:cNvCxnSpPr/>
            <p:nvPr/>
          </p:nvCxnSpPr>
          <p:spPr>
            <a:xfrm>
              <a:off x="4860215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902646cb71_2_221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47" name="Google Shape;947;g2902646cb71_2_22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48" name="Google Shape;948;g2902646cb71_2_22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49" name="Google Shape;949;g2902646cb71_2_22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28</a:t>
            </a:fld>
            <a:endParaRPr/>
          </a:p>
        </p:txBody>
      </p:sp>
      <p:sp>
        <p:nvSpPr>
          <p:cNvPr id="950" name="Google Shape;950;g2902646cb71_2_221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Profiel 2.2: beschikbare ruimte ca. 16,5 meter</a:t>
            </a:r>
            <a:endParaRPr sz="2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951" name="Google Shape;951;g2902646cb71_2_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650" y="1901800"/>
            <a:ext cx="8983600" cy="4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g2902646cb71_2_221"/>
          <p:cNvPicPr preferRelativeResize="0"/>
          <p:nvPr/>
        </p:nvPicPr>
        <p:blipFill rotWithShape="1">
          <a:blip r:embed="rId4">
            <a:alphaModFix amt="91000"/>
          </a:blip>
          <a:srcRect/>
          <a:stretch/>
        </p:blipFill>
        <p:spPr>
          <a:xfrm>
            <a:off x="571500" y="2514600"/>
            <a:ext cx="4144172" cy="38803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3" name="Google Shape;953;g2902646cb71_2_221"/>
          <p:cNvGrpSpPr/>
          <p:nvPr/>
        </p:nvGrpSpPr>
        <p:grpSpPr>
          <a:xfrm>
            <a:off x="834447" y="4150375"/>
            <a:ext cx="3682029" cy="386455"/>
            <a:chOff x="3754433" y="2118722"/>
            <a:chExt cx="1551634" cy="352187"/>
          </a:xfrm>
        </p:grpSpPr>
        <p:sp>
          <p:nvSpPr>
            <p:cNvPr id="954" name="Google Shape;954;g2902646cb71_2_221"/>
            <p:cNvSpPr txBox="1"/>
            <p:nvPr/>
          </p:nvSpPr>
          <p:spPr>
            <a:xfrm>
              <a:off x="3754433" y="2118722"/>
              <a:ext cx="15480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16,5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55" name="Google Shape;955;g2902646cb71_2_221"/>
            <p:cNvCxnSpPr/>
            <p:nvPr/>
          </p:nvCxnSpPr>
          <p:spPr>
            <a:xfrm>
              <a:off x="3758067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902646cb71_2_21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61" name="Google Shape;961;g2902646cb71_2_21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62" name="Google Shape;962;g2902646cb71_2_21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63" name="Google Shape;963;g2902646cb71_2_21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29</a:t>
            </a:fld>
            <a:endParaRPr/>
          </a:p>
        </p:txBody>
      </p:sp>
      <p:sp>
        <p:nvSpPr>
          <p:cNvPr id="964" name="Google Shape;964;g2902646cb71_2_210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9900FF"/>
                </a:solidFill>
              </a:rPr>
              <a:t>Kruispunt: Fietsoversteek Wijerstraat</a:t>
            </a:r>
            <a:endParaRPr sz="2400"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965" name="Google Shape;965;g2902646cb71_2_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650" y="1901800"/>
            <a:ext cx="8983600" cy="4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g2902646cb71_2_210"/>
          <p:cNvPicPr preferRelativeResize="0"/>
          <p:nvPr/>
        </p:nvPicPr>
        <p:blipFill rotWithShape="1">
          <a:blip r:embed="rId4">
            <a:alphaModFix amt="89000"/>
          </a:blip>
          <a:srcRect/>
          <a:stretch/>
        </p:blipFill>
        <p:spPr>
          <a:xfrm>
            <a:off x="113475" y="2442300"/>
            <a:ext cx="5144324" cy="4106983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7" name="Google Shape;967;g2902646cb71_2_210"/>
          <p:cNvSpPr/>
          <p:nvPr/>
        </p:nvSpPr>
        <p:spPr>
          <a:xfrm>
            <a:off x="8839200" y="2157146"/>
            <a:ext cx="1676400" cy="1629300"/>
          </a:xfrm>
          <a:prstGeom prst="ellipse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2"/>
          <p:cNvSpPr txBox="1">
            <a:spLocks noGrp="1"/>
          </p:cNvSpPr>
          <p:nvPr>
            <p:ph type="title"/>
          </p:nvPr>
        </p:nvSpPr>
        <p:spPr>
          <a:xfrm>
            <a:off x="420850" y="959800"/>
            <a:ext cx="11277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Opvolging vorig infomoment 25 oktober 2023</a:t>
            </a:r>
            <a:endParaRPr/>
          </a:p>
        </p:txBody>
      </p:sp>
      <p:sp>
        <p:nvSpPr>
          <p:cNvPr id="585" name="Google Shape;585;p1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586" name="Google Shape;586;p1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587" name="Google Shape;587;p1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  <p:pic>
        <p:nvPicPr>
          <p:cNvPr id="588" name="Google Shape;588;p12"/>
          <p:cNvPicPr preferRelativeResize="0"/>
          <p:nvPr/>
        </p:nvPicPr>
        <p:blipFill rotWithShape="1">
          <a:blip r:embed="rId3">
            <a:alphaModFix/>
          </a:blip>
          <a:srcRect l="5725" r="8437"/>
          <a:stretch/>
        </p:blipFill>
        <p:spPr>
          <a:xfrm>
            <a:off x="628650" y="1600200"/>
            <a:ext cx="5712866" cy="47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873" y="1600200"/>
            <a:ext cx="4843874" cy="2131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2"/>
          <p:cNvPicPr preferRelativeResize="0"/>
          <p:nvPr/>
        </p:nvPicPr>
        <p:blipFill rotWithShape="1">
          <a:blip r:embed="rId5">
            <a:alphaModFix/>
          </a:blip>
          <a:srcRect t="6375" r="20070"/>
          <a:stretch/>
        </p:blipFill>
        <p:spPr>
          <a:xfrm>
            <a:off x="6490873" y="3870949"/>
            <a:ext cx="4843877" cy="25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902646cb71_2_232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73" name="Google Shape;973;g2902646cb71_2_23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74" name="Google Shape;974;g2902646cb71_2_23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75" name="Google Shape;975;g2902646cb71_2_23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30</a:t>
            </a:fld>
            <a:endParaRPr/>
          </a:p>
        </p:txBody>
      </p:sp>
      <p:sp>
        <p:nvSpPr>
          <p:cNvPr id="976" name="Google Shape;976;g2902646cb71_2_232"/>
          <p:cNvSpPr txBox="1">
            <a:spLocks noGrp="1"/>
          </p:cNvSpPr>
          <p:nvPr>
            <p:ph type="body" idx="1"/>
          </p:nvPr>
        </p:nvSpPr>
        <p:spPr>
          <a:xfrm>
            <a:off x="457200" y="12954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Zone 3: nr. 42 – spoorweg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977" name="Google Shape;977;g2902646cb71_2_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875" y="1901800"/>
            <a:ext cx="6421163" cy="44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2902646cb71_2_241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83" name="Google Shape;983;g2902646cb71_2_24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84" name="Google Shape;984;g2902646cb71_2_24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85" name="Google Shape;985;g2902646cb71_2_24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31</a:t>
            </a:fld>
            <a:endParaRPr/>
          </a:p>
        </p:txBody>
      </p:sp>
      <p:sp>
        <p:nvSpPr>
          <p:cNvPr id="986" name="Google Shape;986;g2902646cb71_2_241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Profiel 3.1: beschikbare ruimte ca. 19 meter</a:t>
            </a:r>
            <a:endParaRPr sz="2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987" name="Google Shape;987;g2902646cb71_2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875" y="1901800"/>
            <a:ext cx="6421163" cy="4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g2902646cb71_2_241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6383950" y="2355338"/>
            <a:ext cx="5104325" cy="3976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9" name="Google Shape;989;g2902646cb71_2_241"/>
          <p:cNvGrpSpPr/>
          <p:nvPr/>
        </p:nvGrpSpPr>
        <p:grpSpPr>
          <a:xfrm>
            <a:off x="6798200" y="4226575"/>
            <a:ext cx="4428221" cy="386455"/>
            <a:chOff x="4827228" y="2118722"/>
            <a:chExt cx="1548004" cy="352187"/>
          </a:xfrm>
        </p:grpSpPr>
        <p:sp>
          <p:nvSpPr>
            <p:cNvPr id="990" name="Google Shape;990;g2902646cb71_2_241"/>
            <p:cNvSpPr txBox="1"/>
            <p:nvPr/>
          </p:nvSpPr>
          <p:spPr>
            <a:xfrm>
              <a:off x="4827228" y="2118722"/>
              <a:ext cx="15480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19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1" name="Google Shape;991;g2902646cb71_2_241"/>
            <p:cNvCxnSpPr/>
            <p:nvPr/>
          </p:nvCxnSpPr>
          <p:spPr>
            <a:xfrm>
              <a:off x="4827232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2902646cb71_2_25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997" name="Google Shape;997;g2902646cb71_2_25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998" name="Google Shape;998;g2902646cb71_2_25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999" name="Google Shape;999;g2902646cb71_2_25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32</a:t>
            </a:fld>
            <a:endParaRPr/>
          </a:p>
        </p:txBody>
      </p:sp>
      <p:sp>
        <p:nvSpPr>
          <p:cNvPr id="1000" name="Google Shape;1000;g2902646cb71_2_254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9900FF"/>
                </a:solidFill>
              </a:rPr>
              <a:t>Kruispunt – Nieuwe Dijkstraat</a:t>
            </a:r>
            <a:endParaRPr sz="2400"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1001" name="Google Shape;1001;g2902646cb71_2_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875" y="1901800"/>
            <a:ext cx="6421163" cy="4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g2902646cb71_2_254"/>
          <p:cNvPicPr preferRelativeResize="0"/>
          <p:nvPr/>
        </p:nvPicPr>
        <p:blipFill rotWithShape="1">
          <a:blip r:embed="rId4">
            <a:alphaModFix amt="94000"/>
          </a:blip>
          <a:srcRect t="11371"/>
          <a:stretch/>
        </p:blipFill>
        <p:spPr>
          <a:xfrm>
            <a:off x="6032275" y="2400300"/>
            <a:ext cx="6151074" cy="338495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03" name="Google Shape;1003;g2902646cb71_2_254"/>
          <p:cNvSpPr/>
          <p:nvPr/>
        </p:nvSpPr>
        <p:spPr>
          <a:xfrm>
            <a:off x="4533900" y="3071546"/>
            <a:ext cx="1676400" cy="1629300"/>
          </a:xfrm>
          <a:prstGeom prst="ellipse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902646cb71_2_265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009" name="Google Shape;1009;g2902646cb71_2_265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010" name="Google Shape;1010;g2902646cb71_2_265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011" name="Google Shape;1011;g2902646cb71_2_265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33</a:t>
            </a:fld>
            <a:endParaRPr/>
          </a:p>
        </p:txBody>
      </p:sp>
      <p:sp>
        <p:nvSpPr>
          <p:cNvPr id="1012" name="Google Shape;1012;g2902646cb71_2_265"/>
          <p:cNvSpPr txBox="1">
            <a:spLocks noGrp="1"/>
          </p:cNvSpPr>
          <p:nvPr>
            <p:ph type="body" idx="1"/>
          </p:nvPr>
        </p:nvSpPr>
        <p:spPr>
          <a:xfrm>
            <a:off x="457200" y="13417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chemeClr val="accent1"/>
                </a:solidFill>
              </a:rPr>
              <a:t>Profiel 3.2: beschikbare ruimte ca. 16,5 meter</a:t>
            </a:r>
            <a:endParaRPr sz="2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1013" name="Google Shape;1013;g2902646cb71_2_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875" y="1901800"/>
            <a:ext cx="6421163" cy="4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g2902646cb71_2_265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77300" y="2276475"/>
            <a:ext cx="4812202" cy="39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5" name="Google Shape;1015;g2902646cb71_2_265"/>
          <p:cNvGrpSpPr/>
          <p:nvPr/>
        </p:nvGrpSpPr>
        <p:grpSpPr>
          <a:xfrm>
            <a:off x="542955" y="4150364"/>
            <a:ext cx="4098949" cy="386465"/>
            <a:chOff x="4860215" y="2118713"/>
            <a:chExt cx="1548000" cy="352196"/>
          </a:xfrm>
        </p:grpSpPr>
        <p:sp>
          <p:nvSpPr>
            <p:cNvPr id="1016" name="Google Shape;1016;g2902646cb71_2_265"/>
            <p:cNvSpPr txBox="1"/>
            <p:nvPr/>
          </p:nvSpPr>
          <p:spPr>
            <a:xfrm>
              <a:off x="5061816" y="2118713"/>
              <a:ext cx="11448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16,5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7" name="Google Shape;1017;g2902646cb71_2_265"/>
            <p:cNvCxnSpPr/>
            <p:nvPr/>
          </p:nvCxnSpPr>
          <p:spPr>
            <a:xfrm>
              <a:off x="4860215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902646cb71_2_28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023" name="Google Shape;1023;g2902646cb71_2_28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024" name="Google Shape;1024;g2902646cb71_2_28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025" name="Google Shape;1025;g2902646cb71_2_28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34</a:t>
            </a:fld>
            <a:endParaRPr/>
          </a:p>
        </p:txBody>
      </p:sp>
      <p:sp>
        <p:nvSpPr>
          <p:cNvPr id="1026" name="Google Shape;1026;g2902646cb71_2_286"/>
          <p:cNvSpPr txBox="1">
            <a:spLocks noGrp="1"/>
          </p:cNvSpPr>
          <p:nvPr>
            <p:ph type="body" idx="1"/>
          </p:nvPr>
        </p:nvSpPr>
        <p:spPr>
          <a:xfrm>
            <a:off x="457200" y="12954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Zone 4: spoorweg - Postbaan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1027" name="Google Shape;1027;g2902646cb71_2_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0" y="2057398"/>
            <a:ext cx="11966799" cy="433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902646cb71_2_29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033" name="Google Shape;1033;g2902646cb71_2_29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034" name="Google Shape;1034;g2902646cb71_2_29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035" name="Google Shape;1035;g2902646cb71_2_29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35</a:t>
            </a:fld>
            <a:endParaRPr/>
          </a:p>
        </p:txBody>
      </p:sp>
      <p:sp>
        <p:nvSpPr>
          <p:cNvPr id="1036" name="Google Shape;1036;g2902646cb71_2_296"/>
          <p:cNvSpPr txBox="1">
            <a:spLocks noGrp="1"/>
          </p:cNvSpPr>
          <p:nvPr>
            <p:ph type="body" idx="1"/>
          </p:nvPr>
        </p:nvSpPr>
        <p:spPr>
          <a:xfrm>
            <a:off x="457200" y="13026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9900FF"/>
                </a:solidFill>
              </a:rPr>
              <a:t>Kruispunt – Zelemseweg/Kleinbaan</a:t>
            </a:r>
            <a:endParaRPr sz="2400"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1037" name="Google Shape;1037;g2902646cb71_2_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0" y="2057398"/>
            <a:ext cx="11966799" cy="4332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g2902646cb71_2_296"/>
          <p:cNvSpPr/>
          <p:nvPr/>
        </p:nvSpPr>
        <p:spPr>
          <a:xfrm>
            <a:off x="222550" y="3178525"/>
            <a:ext cx="3366300" cy="2079300"/>
          </a:xfrm>
          <a:prstGeom prst="ellipse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9" name="Google Shape;1039;g2902646cb71_2_296"/>
          <p:cNvPicPr preferRelativeResize="0"/>
          <p:nvPr/>
        </p:nvPicPr>
        <p:blipFill rotWithShape="1">
          <a:blip r:embed="rId4">
            <a:alphaModFix/>
          </a:blip>
          <a:srcRect r="3586"/>
          <a:stretch/>
        </p:blipFill>
        <p:spPr>
          <a:xfrm>
            <a:off x="3700300" y="2223625"/>
            <a:ext cx="8264428" cy="3674876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902646cb71_2_307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045" name="Google Shape;1045;g2902646cb71_2_307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046" name="Google Shape;1046;g2902646cb71_2_307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047" name="Google Shape;1047;g2902646cb71_2_307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36</a:t>
            </a:fld>
            <a:endParaRPr/>
          </a:p>
        </p:txBody>
      </p:sp>
      <p:sp>
        <p:nvSpPr>
          <p:cNvPr id="1048" name="Google Shape;1048;g2902646cb71_2_307"/>
          <p:cNvSpPr txBox="1">
            <a:spLocks noGrp="1"/>
          </p:cNvSpPr>
          <p:nvPr>
            <p:ph type="body" idx="1"/>
          </p:nvPr>
        </p:nvSpPr>
        <p:spPr>
          <a:xfrm>
            <a:off x="457200" y="12954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zone 4: spoorweg - Postbaan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1049" name="Google Shape;1049;g2902646cb71_2_3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0" y="2057398"/>
            <a:ext cx="11966799" cy="433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2902646cb71_2_31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055" name="Google Shape;1055;g2902646cb71_2_31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056" name="Google Shape;1056;g2902646cb71_2_31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057" name="Google Shape;1057;g2902646cb71_2_31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37</a:t>
            </a:fld>
            <a:endParaRPr/>
          </a:p>
        </p:txBody>
      </p:sp>
      <p:sp>
        <p:nvSpPr>
          <p:cNvPr id="1058" name="Google Shape;1058;g2902646cb71_2_316"/>
          <p:cNvSpPr txBox="1">
            <a:spLocks noGrp="1"/>
          </p:cNvSpPr>
          <p:nvPr>
            <p:ph type="body" idx="1"/>
          </p:nvPr>
        </p:nvSpPr>
        <p:spPr>
          <a:xfrm>
            <a:off x="457200" y="12954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Profiel 4.1 : beschikbare ruimte ca. 19,5 meter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1059" name="Google Shape;1059;g2902646cb71_2_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0" y="2057398"/>
            <a:ext cx="11966799" cy="43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g2902646cb71_2_316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5723550" y="2394690"/>
            <a:ext cx="6280049" cy="4014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1" name="Google Shape;1061;g2902646cb71_2_316"/>
          <p:cNvGrpSpPr/>
          <p:nvPr/>
        </p:nvGrpSpPr>
        <p:grpSpPr>
          <a:xfrm>
            <a:off x="6309386" y="4246053"/>
            <a:ext cx="5273572" cy="427918"/>
            <a:chOff x="4860215" y="2118713"/>
            <a:chExt cx="1548000" cy="352196"/>
          </a:xfrm>
        </p:grpSpPr>
        <p:sp>
          <p:nvSpPr>
            <p:cNvPr id="1062" name="Google Shape;1062;g2902646cb71_2_316"/>
            <p:cNvSpPr txBox="1"/>
            <p:nvPr/>
          </p:nvSpPr>
          <p:spPr>
            <a:xfrm>
              <a:off x="5061816" y="2118713"/>
              <a:ext cx="1144800" cy="28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20,3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63" name="Google Shape;1063;g2902646cb71_2_316"/>
            <p:cNvCxnSpPr/>
            <p:nvPr/>
          </p:nvCxnSpPr>
          <p:spPr>
            <a:xfrm>
              <a:off x="4860215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cxnSp>
        <p:nvCxnSpPr>
          <p:cNvPr id="1064" name="Google Shape;1064;g2902646cb71_2_316"/>
          <p:cNvCxnSpPr/>
          <p:nvPr/>
        </p:nvCxnSpPr>
        <p:spPr>
          <a:xfrm flipH="1">
            <a:off x="6250975" y="3701000"/>
            <a:ext cx="600" cy="2527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902646cb71_2_32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nl-NL"/>
              <a:t>Voorstellen per zone voor herinrichting N29 en kruispunten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070" name="Google Shape;1070;g2902646cb71_2_32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071" name="Google Shape;1071;g2902646cb71_2_32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072" name="Google Shape;1072;g2902646cb71_2_32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38</a:t>
            </a:fld>
            <a:endParaRPr/>
          </a:p>
        </p:txBody>
      </p:sp>
      <p:sp>
        <p:nvSpPr>
          <p:cNvPr id="1073" name="Google Shape;1073;g2902646cb71_2_326"/>
          <p:cNvSpPr txBox="1">
            <a:spLocks noGrp="1"/>
          </p:cNvSpPr>
          <p:nvPr>
            <p:ph type="body" idx="1"/>
          </p:nvPr>
        </p:nvSpPr>
        <p:spPr>
          <a:xfrm>
            <a:off x="457200" y="1295403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Profiel 4.2 : beschikbare ruimte ca. 23 m</a:t>
            </a: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>
              <a:solidFill>
                <a:srgbClr val="E4610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1074" name="Google Shape;1074;g2902646cb71_2_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0" y="2057398"/>
            <a:ext cx="11966799" cy="433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g2902646cb71_2_326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-1094200" y="2806600"/>
            <a:ext cx="7062132" cy="3694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Google Shape;1076;g2902646cb71_2_326"/>
          <p:cNvGrpSpPr/>
          <p:nvPr/>
        </p:nvGrpSpPr>
        <p:grpSpPr>
          <a:xfrm>
            <a:off x="314374" y="4150364"/>
            <a:ext cx="5038430" cy="386465"/>
            <a:chOff x="4860215" y="2118713"/>
            <a:chExt cx="1548000" cy="352196"/>
          </a:xfrm>
        </p:grpSpPr>
        <p:sp>
          <p:nvSpPr>
            <p:cNvPr id="1077" name="Google Shape;1077;g2902646cb71_2_326"/>
            <p:cNvSpPr txBox="1"/>
            <p:nvPr/>
          </p:nvSpPr>
          <p:spPr>
            <a:xfrm>
              <a:off x="5061816" y="2118713"/>
              <a:ext cx="1144800" cy="3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nl-NL" sz="1800" b="1" i="0" u="none" strike="noStrike" cap="none">
                  <a:solidFill>
                    <a:srgbClr val="E4610F"/>
                  </a:solidFill>
                  <a:latin typeface="Arial"/>
                  <a:ea typeface="Arial"/>
                  <a:cs typeface="Arial"/>
                  <a:sym typeface="Arial"/>
                </a:rPr>
                <a:t>circa 23 m</a:t>
              </a:r>
              <a:endParaRPr sz="1800" b="1" i="0" u="none" strike="noStrike" cap="none">
                <a:solidFill>
                  <a:srgbClr val="E461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78" name="Google Shape;1078;g2902646cb71_2_326"/>
            <p:cNvCxnSpPr/>
            <p:nvPr/>
          </p:nvCxnSpPr>
          <p:spPr>
            <a:xfrm>
              <a:off x="4860215" y="2470909"/>
              <a:ext cx="1548000" cy="0"/>
            </a:xfrm>
            <a:prstGeom prst="straightConnector1">
              <a:avLst/>
            </a:prstGeom>
            <a:noFill/>
            <a:ln w="28575" cap="flat" cmpd="sng">
              <a:solidFill>
                <a:srgbClr val="E35C08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2922c65d137_1_55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/>
              <a:t>Projectverloop (timing onder voorbehoud)</a:t>
            </a:r>
            <a:endParaRPr/>
          </a:p>
        </p:txBody>
      </p:sp>
      <p:sp>
        <p:nvSpPr>
          <p:cNvPr id="1085" name="Google Shape;1085;g2922c65d137_1_55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39</a:t>
            </a:fld>
            <a:endParaRPr/>
          </a:p>
        </p:txBody>
      </p:sp>
      <p:sp>
        <p:nvSpPr>
          <p:cNvPr id="1086" name="Google Shape;1086;g2922c65d137_1_55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7" name="Google Shape;1087;g2922c65d137_1_55"/>
          <p:cNvPicPr preferRelativeResize="0"/>
          <p:nvPr/>
        </p:nvPicPr>
        <p:blipFill rotWithShape="1">
          <a:blip r:embed="rId3">
            <a:alphaModFix amt="26000"/>
          </a:blip>
          <a:srcRect l="43670"/>
          <a:stretch/>
        </p:blipFill>
        <p:spPr>
          <a:xfrm>
            <a:off x="5324400" y="2558150"/>
            <a:ext cx="6867599" cy="27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g2922c65d137_1_55"/>
          <p:cNvPicPr preferRelativeResize="0"/>
          <p:nvPr/>
        </p:nvPicPr>
        <p:blipFill rotWithShape="1">
          <a:blip r:embed="rId3">
            <a:alphaModFix/>
          </a:blip>
          <a:srcRect r="56874"/>
          <a:stretch/>
        </p:blipFill>
        <p:spPr>
          <a:xfrm>
            <a:off x="0" y="2558150"/>
            <a:ext cx="5257800" cy="27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g2922c65d137_1_55"/>
          <p:cNvSpPr txBox="1"/>
          <p:nvPr/>
        </p:nvSpPr>
        <p:spPr>
          <a:xfrm>
            <a:off x="3836900" y="5145413"/>
            <a:ext cx="54369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Voorontwerp wegenis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goedkeuring instanties: begin 2024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Voorontwerp riolering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goedkeuring Vlaamse Milieumaatschappij: 2024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g2922c65d137_1_55"/>
          <p:cNvSpPr txBox="1"/>
          <p:nvPr/>
        </p:nvSpPr>
        <p:spPr>
          <a:xfrm>
            <a:off x="9902700" y="2312263"/>
            <a:ext cx="22164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Streefdoel 2025/2026</a:t>
            </a:r>
            <a:endParaRPr sz="1400" b="1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g2922c65d137_1_55"/>
          <p:cNvSpPr txBox="1"/>
          <p:nvPr/>
        </p:nvSpPr>
        <p:spPr>
          <a:xfrm>
            <a:off x="5324400" y="2312263"/>
            <a:ext cx="15432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Streefdoel 2024</a:t>
            </a:r>
            <a:endParaRPr sz="14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g2922c65d137_1_55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g2922c65d137_1_55"/>
          <p:cNvSpPr txBox="1"/>
          <p:nvPr/>
        </p:nvSpPr>
        <p:spPr>
          <a:xfrm>
            <a:off x="3897000" y="4523250"/>
            <a:ext cx="1108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= technischer 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ontwerp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g2922c65d137_1_55"/>
          <p:cNvSpPr txBox="1"/>
          <p:nvPr/>
        </p:nvSpPr>
        <p:spPr>
          <a:xfrm>
            <a:off x="2133600" y="4523250"/>
            <a:ext cx="1294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= regels bij </a:t>
            </a:r>
            <a:endParaRPr sz="13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het ontwerpen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g2922c65d137_1_55"/>
          <p:cNvSpPr/>
          <p:nvPr/>
        </p:nvSpPr>
        <p:spPr>
          <a:xfrm>
            <a:off x="3182550" y="1772213"/>
            <a:ext cx="723900" cy="773700"/>
          </a:xfrm>
          <a:prstGeom prst="flowChartOffpageConnector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g2922c65d137_1_55"/>
          <p:cNvSpPr txBox="1"/>
          <p:nvPr/>
        </p:nvSpPr>
        <p:spPr>
          <a:xfrm>
            <a:off x="3050400" y="1828788"/>
            <a:ext cx="98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g2922c65d137_1_55"/>
          <p:cNvSpPr/>
          <p:nvPr/>
        </p:nvSpPr>
        <p:spPr>
          <a:xfrm>
            <a:off x="5573400" y="4582300"/>
            <a:ext cx="1294200" cy="21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g2922c65d137_1_55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099" name="Google Shape;1099;g2922c65d137_1_55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deffd24534_0_0"/>
          <p:cNvSpPr txBox="1">
            <a:spLocks noGrp="1"/>
          </p:cNvSpPr>
          <p:nvPr>
            <p:ph type="title"/>
          </p:nvPr>
        </p:nvSpPr>
        <p:spPr>
          <a:xfrm>
            <a:off x="420850" y="959800"/>
            <a:ext cx="11277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Opvolging vorig infomoment 25 oktober 2023</a:t>
            </a:r>
            <a:endParaRPr/>
          </a:p>
        </p:txBody>
      </p:sp>
      <p:sp>
        <p:nvSpPr>
          <p:cNvPr id="596" name="Google Shape;596;g2deffd24534_0_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597" name="Google Shape;597;g2deffd24534_0_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598" name="Google Shape;598;g2deffd24534_0_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  <p:sp>
        <p:nvSpPr>
          <p:cNvPr id="599" name="Google Shape;599;g2deffd24534_0_0"/>
          <p:cNvSpPr txBox="1">
            <a:spLocks noGrp="1"/>
          </p:cNvSpPr>
          <p:nvPr>
            <p:ph type="body" idx="1"/>
          </p:nvPr>
        </p:nvSpPr>
        <p:spPr>
          <a:xfrm>
            <a:off x="457200" y="1518230"/>
            <a:ext cx="1127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200" b="1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</a:pPr>
            <a:r>
              <a:rPr lang="nl-NL" sz="2200"/>
              <a:t>Bijkomend parkeeronderzoek: zondag 16:00 ⇒ bevestiging voorgaande tellingen</a:t>
            </a:r>
            <a:endParaRPr sz="2200"/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</a:pPr>
            <a:r>
              <a:rPr lang="nl-NL" sz="2200"/>
              <a:t>Aparte gesprekken met handelaars (o.a. 6 mei 2024) over aanpak werken en beperken van hinder </a:t>
            </a:r>
            <a:endParaRPr sz="2200"/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</a:pPr>
            <a:r>
              <a:rPr lang="nl-NL" sz="2200"/>
              <a:t>Zone tussen Kleinbaan en Vroentestraat mee opgenomen in dossier: </a:t>
            </a:r>
            <a:br>
              <a:rPr lang="nl-NL" sz="2200"/>
            </a:br>
            <a:r>
              <a:rPr lang="nl-NL" sz="2200"/>
              <a:t>Niet enkel fietspaden, maar volledige heraanleg (ook voetpaden, rijweg en riolering)</a:t>
            </a:r>
            <a:endParaRPr sz="2200"/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</a:pPr>
            <a:r>
              <a:rPr lang="nl-NL" sz="2200"/>
              <a:t>Aanpassing kruispunt Kleinbaan onderzocht</a:t>
            </a:r>
            <a:endParaRPr sz="2200"/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  <a:p>
            <a:pPr marL="285750" lvl="0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•"/>
            </a:pPr>
            <a:r>
              <a:rPr lang="nl-NL" sz="2200"/>
              <a:t>Vandaag is afkoppelingsdeskundige aanwezig voor meer info over afkoppeling</a:t>
            </a: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g2922c65d137_1_36"/>
          <p:cNvPicPr preferRelativeResize="0"/>
          <p:nvPr/>
        </p:nvPicPr>
        <p:blipFill rotWithShape="1">
          <a:blip r:embed="rId3">
            <a:alphaModFix/>
          </a:blip>
          <a:srcRect r="43122"/>
          <a:stretch/>
        </p:blipFill>
        <p:spPr>
          <a:xfrm>
            <a:off x="0" y="2558150"/>
            <a:ext cx="6934200" cy="27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g2922c65d137_1_3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/>
              <a:t>Projectverloop (timing onder voorbehoud)</a:t>
            </a:r>
            <a:endParaRPr/>
          </a:p>
        </p:txBody>
      </p:sp>
      <p:sp>
        <p:nvSpPr>
          <p:cNvPr id="1107" name="Google Shape;1107;g2922c65d137_1_3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40</a:t>
            </a:fld>
            <a:endParaRPr/>
          </a:p>
        </p:txBody>
      </p:sp>
      <p:sp>
        <p:nvSpPr>
          <p:cNvPr id="1108" name="Google Shape;1108;g2922c65d137_1_36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9" name="Google Shape;1109;g2922c65d137_1_36"/>
          <p:cNvPicPr preferRelativeResize="0"/>
          <p:nvPr/>
        </p:nvPicPr>
        <p:blipFill rotWithShape="1">
          <a:blip r:embed="rId3">
            <a:alphaModFix amt="26000"/>
          </a:blip>
          <a:srcRect l="56874"/>
          <a:stretch/>
        </p:blipFill>
        <p:spPr>
          <a:xfrm>
            <a:off x="6934200" y="2558150"/>
            <a:ext cx="5257800" cy="27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g2922c65d137_1_36"/>
          <p:cNvSpPr txBox="1"/>
          <p:nvPr/>
        </p:nvSpPr>
        <p:spPr>
          <a:xfrm>
            <a:off x="9902700" y="2312263"/>
            <a:ext cx="22164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Streefdoel 2025/2026</a:t>
            </a:r>
            <a:endParaRPr sz="1400" b="1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g2922c65d137_1_36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2" name="Google Shape;1112;g2922c65d137_1_36"/>
          <p:cNvSpPr/>
          <p:nvPr/>
        </p:nvSpPr>
        <p:spPr>
          <a:xfrm>
            <a:off x="5734050" y="1600188"/>
            <a:ext cx="723900" cy="773700"/>
          </a:xfrm>
          <a:prstGeom prst="flowChartOffpageConnector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nl-NL"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g2922c65d137_1_36"/>
          <p:cNvSpPr txBox="1"/>
          <p:nvPr/>
        </p:nvSpPr>
        <p:spPr>
          <a:xfrm>
            <a:off x="3897000" y="4523250"/>
            <a:ext cx="1108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= technischer 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ontwerp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g2922c65d137_1_36"/>
          <p:cNvSpPr txBox="1"/>
          <p:nvPr/>
        </p:nvSpPr>
        <p:spPr>
          <a:xfrm>
            <a:off x="2133600" y="4523250"/>
            <a:ext cx="1294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= regels bij </a:t>
            </a:r>
            <a:endParaRPr sz="13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het ontwerpen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g2922c65d137_1_36"/>
          <p:cNvSpPr/>
          <p:nvPr/>
        </p:nvSpPr>
        <p:spPr>
          <a:xfrm>
            <a:off x="3182550" y="1772213"/>
            <a:ext cx="723900" cy="773700"/>
          </a:xfrm>
          <a:prstGeom prst="flowChartOffpageConnector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g2922c65d137_1_36"/>
          <p:cNvSpPr txBox="1"/>
          <p:nvPr/>
        </p:nvSpPr>
        <p:spPr>
          <a:xfrm>
            <a:off x="3050400" y="1828788"/>
            <a:ext cx="98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g2922c65d137_1_36"/>
          <p:cNvSpPr txBox="1"/>
          <p:nvPr/>
        </p:nvSpPr>
        <p:spPr>
          <a:xfrm>
            <a:off x="5324400" y="2312263"/>
            <a:ext cx="15432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Streefdoel 2024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8" name="Google Shape;1118;g2922c65d137_1_36"/>
          <p:cNvSpPr/>
          <p:nvPr/>
        </p:nvSpPr>
        <p:spPr>
          <a:xfrm>
            <a:off x="5573400" y="4582300"/>
            <a:ext cx="1294200" cy="21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g2922c65d137_1_3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120" name="Google Shape;1120;g2922c65d137_1_3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g28dfd3ff88c_0_308" descr="Afbeelding met Landvoertuig, buitenshuis, wiel, voertui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t="24630" r="3511" b="31457"/>
          <a:stretch/>
        </p:blipFill>
        <p:spPr>
          <a:xfrm>
            <a:off x="0" y="703050"/>
            <a:ext cx="12191999" cy="617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g28dfd3ff88c_0_308"/>
          <p:cNvSpPr/>
          <p:nvPr/>
        </p:nvSpPr>
        <p:spPr>
          <a:xfrm>
            <a:off x="0" y="2286000"/>
            <a:ext cx="121920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8" name="Google Shape;1128;g28dfd3ff88c_0_308" descr="Afbeelding met Landvoertuig, buitenshuis, wiel, voertuig&#10;&#10;Automatisch gegenereerde beschrijving"/>
          <p:cNvPicPr preferRelativeResize="0"/>
          <p:nvPr/>
        </p:nvPicPr>
        <p:blipFill rotWithShape="1">
          <a:blip r:embed="rId3">
            <a:alphaModFix amt="30000"/>
          </a:blip>
          <a:srcRect t="35891" r="3511" b="44590"/>
          <a:stretch/>
        </p:blipFill>
        <p:spPr>
          <a:xfrm>
            <a:off x="0" y="2286000"/>
            <a:ext cx="12191999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g28dfd3ff88c_0_308" descr="CREATELLI | Bilbao Urban Desig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g28dfd3ff88c_0_308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150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nl-NL"/>
              <a:t>Herinrichting N29 Schoonaerde</a:t>
            </a:r>
            <a:endParaRPr/>
          </a:p>
        </p:txBody>
      </p:sp>
      <p:sp>
        <p:nvSpPr>
          <p:cNvPr id="1131" name="Google Shape;1131;g28dfd3ff88c_0_308"/>
          <p:cNvSpPr txBox="1">
            <a:spLocks noGrp="1"/>
          </p:cNvSpPr>
          <p:nvPr>
            <p:ph type="body" idx="2"/>
          </p:nvPr>
        </p:nvSpPr>
        <p:spPr>
          <a:xfrm>
            <a:off x="497175" y="4114795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Tafelgesprekken</a:t>
            </a:r>
            <a:endParaRPr/>
          </a:p>
        </p:txBody>
      </p:sp>
      <p:pic>
        <p:nvPicPr>
          <p:cNvPr id="1132" name="Google Shape;1132;g28dfd3ff88c_0_308" descr="Particulieren | Aquaf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57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g28dfd3ff88c_0_308" descr="Agentschap Wegen en Verkeer - Organizations - transportdata.b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1810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g28dfd3ff88c_0_3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799" y="156426"/>
            <a:ext cx="595850" cy="4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2902646cb71_2_337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Aanpak tafelgesprekken</a:t>
            </a:r>
            <a:endParaRPr/>
          </a:p>
        </p:txBody>
      </p:sp>
      <p:sp>
        <p:nvSpPr>
          <p:cNvPr id="1140" name="Google Shape;1140;g2902646cb71_2_337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141" name="Google Shape;1141;g2902646cb71_2_337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142" name="Google Shape;1142;g2902646cb71_2_337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42</a:t>
            </a:fld>
            <a:endParaRPr/>
          </a:p>
        </p:txBody>
      </p:sp>
      <p:sp>
        <p:nvSpPr>
          <p:cNvPr id="1143" name="Google Shape;1143;g2902646cb71_2_337"/>
          <p:cNvSpPr txBox="1">
            <a:spLocks noGrp="1"/>
          </p:cNvSpPr>
          <p:nvPr>
            <p:ph type="body" idx="1"/>
          </p:nvPr>
        </p:nvSpPr>
        <p:spPr>
          <a:xfrm>
            <a:off x="457200" y="1828770"/>
            <a:ext cx="11277600" cy="15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sz="2000"/>
              <a:t>Per tafel: 1 moderator en 1 verslagnemer</a:t>
            </a:r>
            <a:endParaRPr sz="2000"/>
          </a:p>
          <a:p>
            <a:pPr marL="285750" lvl="0" indent="-2857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nl-NL" sz="2000"/>
              <a:t>1 grote kaart en profielen + post-its</a:t>
            </a:r>
            <a:endParaRPr sz="2000"/>
          </a:p>
        </p:txBody>
      </p:sp>
      <p:graphicFrame>
        <p:nvGraphicFramePr>
          <p:cNvPr id="1144" name="Google Shape;1144;g2902646cb71_2_337"/>
          <p:cNvGraphicFramePr/>
          <p:nvPr/>
        </p:nvGraphicFramePr>
        <p:xfrm>
          <a:off x="457200" y="2945175"/>
          <a:ext cx="8263750" cy="3253724"/>
        </p:xfrm>
        <a:graphic>
          <a:graphicData uri="http://schemas.openxmlformats.org/drawingml/2006/table">
            <a:tbl>
              <a:tblPr>
                <a:noFill/>
                <a:tableStyleId>{22F3EE1A-977C-4217-8B9B-968A60A2D179}</a:tableStyleId>
              </a:tblPr>
              <a:tblGrid>
                <a:gridCol w="16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b="1" u="none" strike="noStrike" cap="none">
                          <a:solidFill>
                            <a:schemeClr val="lt1"/>
                          </a:solidFill>
                        </a:rPr>
                        <a:t>Timing</a:t>
                      </a:r>
                      <a:endParaRPr sz="18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610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b="1" u="none" strike="noStrike" cap="none">
                          <a:solidFill>
                            <a:schemeClr val="lt1"/>
                          </a:solidFill>
                        </a:rPr>
                        <a:t>Onderwerp</a:t>
                      </a:r>
                      <a:endParaRPr sz="18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61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3 min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Individuele voorbereiding </a:t>
                      </a:r>
                      <a:endParaRPr sz="1800" u="none" strike="noStrike" cap="none"/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→ Wat zijn </a:t>
                      </a:r>
                      <a:r>
                        <a:rPr lang="nl-NL" sz="1800" u="none" strike="noStrike" cap="none">
                          <a:highlight>
                            <a:srgbClr val="78DBFF"/>
                          </a:highlight>
                        </a:rPr>
                        <a:t>positieve punten</a:t>
                      </a:r>
                      <a:r>
                        <a:rPr lang="nl-NL" sz="1800" u="none" strike="noStrike" cap="none"/>
                        <a:t> aan het voorstel (blauw) </a:t>
                      </a:r>
                      <a:endParaRPr sz="1800" u="none" strike="noStrike" cap="none"/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→ Wat zijn </a:t>
                      </a:r>
                      <a:r>
                        <a:rPr lang="nl-NL" sz="1800" u="none" strike="noStrike" cap="none">
                          <a:highlight>
                            <a:srgbClr val="F5D1CA"/>
                          </a:highlight>
                        </a:rPr>
                        <a:t>bezorgdheden</a:t>
                      </a:r>
                      <a:r>
                        <a:rPr lang="nl-NL" sz="1800" u="none" strike="noStrike" cap="none"/>
                        <a:t> en vragen (roze) 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7 min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Rondje: delen woonplaats en positieve punten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30 min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Overlopen van bezorgdheden per snede en vragen formuleren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5 min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nl-NL" sz="1800" u="none" strike="noStrike" cap="none"/>
                        <a:t>Bepalen prioriteit vragen</a:t>
                      </a:r>
                      <a:endParaRPr sz="1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4610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g2932061b28f_0_0"/>
          <p:cNvPicPr preferRelativeResize="0"/>
          <p:nvPr/>
        </p:nvPicPr>
        <p:blipFill rotWithShape="1">
          <a:blip r:embed="rId3">
            <a:alphaModFix/>
          </a:blip>
          <a:srcRect t="19358" b="3331"/>
          <a:stretch/>
        </p:blipFill>
        <p:spPr>
          <a:xfrm>
            <a:off x="0" y="703050"/>
            <a:ext cx="12192000" cy="7069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g2932061b28f_0_0"/>
          <p:cNvSpPr/>
          <p:nvPr/>
        </p:nvSpPr>
        <p:spPr>
          <a:xfrm>
            <a:off x="0" y="2286000"/>
            <a:ext cx="121920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2" name="Google Shape;1152;g2932061b28f_0_0"/>
          <p:cNvPicPr preferRelativeResize="0"/>
          <p:nvPr/>
        </p:nvPicPr>
        <p:blipFill rotWithShape="1">
          <a:blip r:embed="rId3">
            <a:alphaModFix amt="30000"/>
          </a:blip>
          <a:srcRect t="36665" b="33335"/>
          <a:stretch/>
        </p:blipFill>
        <p:spPr>
          <a:xfrm>
            <a:off x="0" y="2286001"/>
            <a:ext cx="12192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2932061b28f_0_0" descr="Particulieren | Aquafi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96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2932061b28f_0_0" descr="Huisstijl Diest, mijn st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282" y="163138"/>
            <a:ext cx="1275267" cy="38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g2932061b28f_0_0" descr="Agentschap Wegen en Verkeer - Organizations - transportdata.b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0935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g2932061b28f_0_0" descr="CREATELLI | Bilbao Urban Desig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g2932061b28f_0_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150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nl-NL"/>
              <a:t>Herinrichting N29 Schoonaerde</a:t>
            </a:r>
            <a:endParaRPr/>
          </a:p>
        </p:txBody>
      </p:sp>
      <p:sp>
        <p:nvSpPr>
          <p:cNvPr id="1158" name="Google Shape;1158;g2932061b28f_0_0"/>
          <p:cNvSpPr txBox="1">
            <a:spLocks noGrp="1"/>
          </p:cNvSpPr>
          <p:nvPr>
            <p:ph type="body" idx="2"/>
          </p:nvPr>
        </p:nvSpPr>
        <p:spPr>
          <a:xfrm>
            <a:off x="497175" y="4114795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Openstaande vragen bespreken in grote groep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31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Onduidelijkheden?</a:t>
            </a:r>
            <a:endParaRPr/>
          </a:p>
        </p:txBody>
      </p:sp>
      <p:sp>
        <p:nvSpPr>
          <p:cNvPr id="1164" name="Google Shape;1164;p31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165" name="Google Shape;1165;p31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  <p:sp>
        <p:nvSpPr>
          <p:cNvPr id="1166" name="Google Shape;1166;p31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44</a:t>
            </a:fld>
            <a:endParaRPr/>
          </a:p>
        </p:txBody>
      </p:sp>
      <p:sp>
        <p:nvSpPr>
          <p:cNvPr id="1167" name="Google Shape;1167;p31"/>
          <p:cNvSpPr txBox="1">
            <a:spLocks noGrp="1"/>
          </p:cNvSpPr>
          <p:nvPr>
            <p:ph type="body" idx="1"/>
          </p:nvPr>
        </p:nvSpPr>
        <p:spPr>
          <a:xfrm>
            <a:off x="457200" y="1828768"/>
            <a:ext cx="11277600" cy="4572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</p:txBody>
      </p:sp>
      <p:pic>
        <p:nvPicPr>
          <p:cNvPr id="1168" name="Google Shape;116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2575" y="1931971"/>
            <a:ext cx="6546850" cy="43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g2922c65d137_1_14" descr="Afbeelding met Landvoertuig, buitenshuis, wiel, voertui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t="24630" r="3511" b="31457"/>
          <a:stretch/>
        </p:blipFill>
        <p:spPr>
          <a:xfrm>
            <a:off x="0" y="703050"/>
            <a:ext cx="12191999" cy="617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g2922c65d137_1_14"/>
          <p:cNvSpPr/>
          <p:nvPr/>
        </p:nvSpPr>
        <p:spPr>
          <a:xfrm>
            <a:off x="0" y="2286000"/>
            <a:ext cx="12192000" cy="27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g2922c65d137_1_14" descr="Afbeelding met Landvoertuig, buitenshuis, wiel, voertuig&#10;&#10;Automatisch gegenereerde beschrijving"/>
          <p:cNvPicPr preferRelativeResize="0"/>
          <p:nvPr/>
        </p:nvPicPr>
        <p:blipFill rotWithShape="1">
          <a:blip r:embed="rId3">
            <a:alphaModFix amt="30000"/>
          </a:blip>
          <a:srcRect t="35891" r="3511" b="44590"/>
          <a:stretch/>
        </p:blipFill>
        <p:spPr>
          <a:xfrm>
            <a:off x="0" y="2286000"/>
            <a:ext cx="12191999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g2922c65d137_1_14" descr="CREATELLI | Bilbao Urban Desig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457" y="291451"/>
            <a:ext cx="1085094" cy="2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g2922c65d137_1_14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111507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nl-NL"/>
              <a:t>Herinrichting N29 Schoonaerde</a:t>
            </a:r>
            <a:endParaRPr/>
          </a:p>
        </p:txBody>
      </p:sp>
      <p:sp>
        <p:nvSpPr>
          <p:cNvPr id="1179" name="Google Shape;1179;g2922c65d137_1_14"/>
          <p:cNvSpPr txBox="1">
            <a:spLocks noGrp="1"/>
          </p:cNvSpPr>
          <p:nvPr>
            <p:ph type="body" idx="2"/>
          </p:nvPr>
        </p:nvSpPr>
        <p:spPr>
          <a:xfrm>
            <a:off x="497175" y="4114795"/>
            <a:ext cx="11277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nl-NL"/>
              <a:t>Hoe verder?</a:t>
            </a:r>
            <a:endParaRPr/>
          </a:p>
        </p:txBody>
      </p:sp>
      <p:pic>
        <p:nvPicPr>
          <p:cNvPr id="1180" name="Google Shape;1180;g2922c65d137_1_14" descr="Particulieren | Aquaf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5754" y="107895"/>
            <a:ext cx="595857" cy="4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g2922c65d137_1_14" descr="Agentschap Wegen en Verkeer - Organizations - transportdata.b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1810" y="163139"/>
            <a:ext cx="1021794" cy="39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g2922c65d137_1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799" y="156426"/>
            <a:ext cx="595850" cy="4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2916215ea10_0_12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/>
              <a:t>Projectverloop (timing onder voorbehoud)</a:t>
            </a:r>
            <a:endParaRPr/>
          </a:p>
        </p:txBody>
      </p:sp>
      <p:sp>
        <p:nvSpPr>
          <p:cNvPr id="1189" name="Google Shape;1189;g2916215ea10_0_12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46</a:t>
            </a:fld>
            <a:endParaRPr/>
          </a:p>
        </p:txBody>
      </p:sp>
      <p:sp>
        <p:nvSpPr>
          <p:cNvPr id="1190" name="Google Shape;1190;g2916215ea10_0_12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1" name="Google Shape;1191;g2916215ea10_0_12"/>
          <p:cNvPicPr preferRelativeResize="0"/>
          <p:nvPr/>
        </p:nvPicPr>
        <p:blipFill rotWithShape="1">
          <a:blip r:embed="rId3">
            <a:alphaModFix amt="26000"/>
          </a:blip>
          <a:srcRect l="43670"/>
          <a:stretch/>
        </p:blipFill>
        <p:spPr>
          <a:xfrm>
            <a:off x="5324400" y="2558150"/>
            <a:ext cx="6867599" cy="27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g2916215ea10_0_12"/>
          <p:cNvPicPr preferRelativeResize="0"/>
          <p:nvPr/>
        </p:nvPicPr>
        <p:blipFill rotWithShape="1">
          <a:blip r:embed="rId3">
            <a:alphaModFix/>
          </a:blip>
          <a:srcRect r="56874"/>
          <a:stretch/>
        </p:blipFill>
        <p:spPr>
          <a:xfrm>
            <a:off x="0" y="2558150"/>
            <a:ext cx="5257800" cy="27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g2916215ea10_0_12"/>
          <p:cNvSpPr txBox="1"/>
          <p:nvPr/>
        </p:nvSpPr>
        <p:spPr>
          <a:xfrm>
            <a:off x="3836900" y="5145413"/>
            <a:ext cx="54369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Voorontwerp wegenis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goedkeuring instanties: begin 2024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Voorontwerp riolering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goedkeuring Vlaamse Milieumaatschappij: 2024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g2916215ea10_0_12"/>
          <p:cNvSpPr txBox="1"/>
          <p:nvPr/>
        </p:nvSpPr>
        <p:spPr>
          <a:xfrm>
            <a:off x="9902700" y="2312263"/>
            <a:ext cx="22164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Streefdoel 2025/2026</a:t>
            </a:r>
            <a:endParaRPr sz="1400" b="1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g2916215ea10_0_12"/>
          <p:cNvSpPr txBox="1"/>
          <p:nvPr/>
        </p:nvSpPr>
        <p:spPr>
          <a:xfrm>
            <a:off x="5324400" y="2312263"/>
            <a:ext cx="15432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Streefdoel 2024</a:t>
            </a:r>
            <a:endParaRPr sz="14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g2916215ea10_0_12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g2916215ea10_0_12"/>
          <p:cNvSpPr txBox="1"/>
          <p:nvPr/>
        </p:nvSpPr>
        <p:spPr>
          <a:xfrm>
            <a:off x="3897000" y="4523250"/>
            <a:ext cx="1108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= technischer 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ontwerp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g2916215ea10_0_12"/>
          <p:cNvSpPr txBox="1"/>
          <p:nvPr/>
        </p:nvSpPr>
        <p:spPr>
          <a:xfrm>
            <a:off x="2133600" y="4523250"/>
            <a:ext cx="1294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= regels bij </a:t>
            </a:r>
            <a:endParaRPr sz="13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het ontwerpen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g2916215ea10_0_12"/>
          <p:cNvSpPr/>
          <p:nvPr/>
        </p:nvSpPr>
        <p:spPr>
          <a:xfrm>
            <a:off x="3182550" y="1772213"/>
            <a:ext cx="723900" cy="773700"/>
          </a:xfrm>
          <a:prstGeom prst="flowChartOffpageConnector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g2916215ea10_0_12"/>
          <p:cNvSpPr txBox="1"/>
          <p:nvPr/>
        </p:nvSpPr>
        <p:spPr>
          <a:xfrm>
            <a:off x="3050400" y="1828788"/>
            <a:ext cx="98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g2916215ea10_0_12"/>
          <p:cNvSpPr/>
          <p:nvPr/>
        </p:nvSpPr>
        <p:spPr>
          <a:xfrm>
            <a:off x="5573400" y="4582300"/>
            <a:ext cx="1294200" cy="21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g2916215ea10_0_12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25/10/23</a:t>
            </a:r>
            <a:endParaRPr/>
          </a:p>
        </p:txBody>
      </p:sp>
      <p:sp>
        <p:nvSpPr>
          <p:cNvPr id="1203" name="Google Shape;1203;g2916215ea10_0_12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df343a7ab7_0_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Inleiding</a:t>
            </a:r>
            <a:endParaRPr/>
          </a:p>
        </p:txBody>
      </p:sp>
      <p:sp>
        <p:nvSpPr>
          <p:cNvPr id="605" name="Google Shape;605;g2df343a7ab7_0_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23/05/24</a:t>
            </a:r>
            <a:endParaRPr/>
          </a:p>
        </p:txBody>
      </p:sp>
      <p:sp>
        <p:nvSpPr>
          <p:cNvPr id="606" name="Google Shape;606;g2df343a7ab7_0_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2024</a:t>
            </a:r>
            <a:endParaRPr/>
          </a:p>
        </p:txBody>
      </p:sp>
      <p:sp>
        <p:nvSpPr>
          <p:cNvPr id="607" name="Google Shape;607;g2df343a7ab7_0_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  <p:sp>
        <p:nvSpPr>
          <p:cNvPr id="608" name="Google Shape;608;g2df343a7ab7_0_0"/>
          <p:cNvSpPr txBox="1">
            <a:spLocks noGrp="1"/>
          </p:cNvSpPr>
          <p:nvPr>
            <p:ph type="body" idx="1"/>
          </p:nvPr>
        </p:nvSpPr>
        <p:spPr>
          <a:xfrm>
            <a:off x="457200" y="14941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Projectgebied herinrichting N29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609" name="Google Shape;609;g2df343a7a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475" y="685800"/>
            <a:ext cx="11577052" cy="579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df343a7ab7_0_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Inleiding</a:t>
            </a:r>
            <a:endParaRPr/>
          </a:p>
        </p:txBody>
      </p:sp>
      <p:sp>
        <p:nvSpPr>
          <p:cNvPr id="615" name="Google Shape;615;g2df343a7ab7_0_9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23/05/24</a:t>
            </a:r>
            <a:endParaRPr/>
          </a:p>
        </p:txBody>
      </p:sp>
      <p:sp>
        <p:nvSpPr>
          <p:cNvPr id="616" name="Google Shape;616;g2df343a7ab7_0_9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2024</a:t>
            </a:r>
            <a:endParaRPr/>
          </a:p>
        </p:txBody>
      </p:sp>
      <p:sp>
        <p:nvSpPr>
          <p:cNvPr id="617" name="Google Shape;617;g2df343a7ab7_0_9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  <p:sp>
        <p:nvSpPr>
          <p:cNvPr id="618" name="Google Shape;618;g2df343a7ab7_0_9"/>
          <p:cNvSpPr txBox="1">
            <a:spLocks noGrp="1"/>
          </p:cNvSpPr>
          <p:nvPr>
            <p:ph type="body" idx="1"/>
          </p:nvPr>
        </p:nvSpPr>
        <p:spPr>
          <a:xfrm>
            <a:off x="457200" y="1494128"/>
            <a:ext cx="112776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400">
                <a:solidFill>
                  <a:srgbClr val="E4610F"/>
                </a:solidFill>
              </a:rPr>
              <a:t>Projectgebied herinrichting N29 </a:t>
            </a:r>
            <a:endParaRPr sz="2400">
              <a:solidFill>
                <a:srgbClr val="E4610F"/>
              </a:solidFill>
            </a:endParaRPr>
          </a:p>
        </p:txBody>
      </p:sp>
      <p:pic>
        <p:nvPicPr>
          <p:cNvPr id="619" name="Google Shape;619;g2df343a7ab7_0_9"/>
          <p:cNvPicPr preferRelativeResize="0"/>
          <p:nvPr/>
        </p:nvPicPr>
        <p:blipFill rotWithShape="1">
          <a:blip r:embed="rId3">
            <a:alphaModFix/>
          </a:blip>
          <a:srcRect l="590" t="16039" r="4144" b="15998"/>
          <a:stretch/>
        </p:blipFill>
        <p:spPr>
          <a:xfrm>
            <a:off x="424263" y="662938"/>
            <a:ext cx="11572070" cy="583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df343a7ab7_0_3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nl-NL"/>
              <a:t>Projectverloop (timing onder voorbehoud)</a:t>
            </a:r>
            <a:endParaRPr/>
          </a:p>
        </p:txBody>
      </p:sp>
      <p:sp>
        <p:nvSpPr>
          <p:cNvPr id="626" name="Google Shape;626;g2df343a7ab7_0_34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  <p:pic>
        <p:nvPicPr>
          <p:cNvPr id="627" name="Google Shape;627;g2df343a7ab7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34327"/>
            <a:ext cx="12192000" cy="2708672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2df343a7ab7_0_34"/>
          <p:cNvSpPr txBox="1"/>
          <p:nvPr/>
        </p:nvSpPr>
        <p:spPr>
          <a:xfrm>
            <a:off x="9902700" y="2312263"/>
            <a:ext cx="22164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Streefdoel 2025/2026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g2df343a7ab7_0_34"/>
          <p:cNvSpPr txBox="1"/>
          <p:nvPr/>
        </p:nvSpPr>
        <p:spPr>
          <a:xfrm>
            <a:off x="5324400" y="2312263"/>
            <a:ext cx="15432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Streefdoel 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g2df343a7ab7_0_34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g2df343a7ab7_0_34"/>
          <p:cNvSpPr txBox="1"/>
          <p:nvPr/>
        </p:nvSpPr>
        <p:spPr>
          <a:xfrm>
            <a:off x="3897000" y="4523250"/>
            <a:ext cx="1108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= ontwerp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g2df343a7ab7_0_34"/>
          <p:cNvSpPr txBox="1"/>
          <p:nvPr/>
        </p:nvSpPr>
        <p:spPr>
          <a:xfrm>
            <a:off x="2150700" y="4523250"/>
            <a:ext cx="1231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= regels </a:t>
            </a:r>
            <a:r>
              <a:rPr lang="nl-NL" sz="1300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voor ontwerp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g2df343a7ab7_0_34"/>
          <p:cNvSpPr/>
          <p:nvPr/>
        </p:nvSpPr>
        <p:spPr>
          <a:xfrm>
            <a:off x="5573400" y="4658500"/>
            <a:ext cx="1294200" cy="21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2df343a7ab7_0_34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23/05/24</a:t>
            </a:r>
            <a:endParaRPr/>
          </a:p>
        </p:txBody>
      </p:sp>
      <p:sp>
        <p:nvSpPr>
          <p:cNvPr id="635" name="Google Shape;635;g2df343a7ab7_0_34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2024</a:t>
            </a:r>
            <a:endParaRPr/>
          </a:p>
        </p:txBody>
      </p:sp>
      <p:sp>
        <p:nvSpPr>
          <p:cNvPr id="636" name="Google Shape;636;g2df343a7ab7_0_34"/>
          <p:cNvSpPr txBox="1"/>
          <p:nvPr/>
        </p:nvSpPr>
        <p:spPr>
          <a:xfrm>
            <a:off x="3492800" y="5145413"/>
            <a:ext cx="54369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500">
                <a:solidFill>
                  <a:schemeClr val="dk1"/>
                </a:solidFill>
              </a:rPr>
              <a:t>Volgende infomoment </a:t>
            </a:r>
            <a:endParaRPr sz="15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500">
                <a:solidFill>
                  <a:schemeClr val="dk1"/>
                </a:solidFill>
              </a:rPr>
              <a:t>→ informatie over aanpak werken </a:t>
            </a:r>
            <a:endParaRPr sz="15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500">
                <a:solidFill>
                  <a:schemeClr val="dk1"/>
                </a:solidFill>
              </a:rPr>
              <a:t>→ informatie flankerende maatregelen naar bereikbaarheid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637" name="Google Shape;637;g2df343a7ab7_0_34"/>
          <p:cNvSpPr/>
          <p:nvPr/>
        </p:nvSpPr>
        <p:spPr>
          <a:xfrm>
            <a:off x="4096950" y="1772213"/>
            <a:ext cx="723900" cy="773700"/>
          </a:xfrm>
          <a:prstGeom prst="flowChartOffpageConnector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g2df343a7ab7_0_34"/>
          <p:cNvSpPr txBox="1"/>
          <p:nvPr/>
        </p:nvSpPr>
        <p:spPr>
          <a:xfrm>
            <a:off x="3964800" y="1828788"/>
            <a:ext cx="98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df343a7ab7_0_26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23/05/24</a:t>
            </a:r>
            <a:endParaRPr/>
          </a:p>
        </p:txBody>
      </p:sp>
      <p:sp>
        <p:nvSpPr>
          <p:cNvPr id="644" name="Google Shape;644;g2df343a7ab7_0_26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2024</a:t>
            </a:r>
            <a:endParaRPr/>
          </a:p>
        </p:txBody>
      </p:sp>
      <p:sp>
        <p:nvSpPr>
          <p:cNvPr id="645" name="Google Shape;645;g2df343a7ab7_0_26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  <p:sp>
        <p:nvSpPr>
          <p:cNvPr id="646" name="Google Shape;646;g2df343a7ab7_0_26"/>
          <p:cNvSpPr txBox="1">
            <a:spLocks noGrp="1"/>
          </p:cNvSpPr>
          <p:nvPr>
            <p:ph type="body" idx="1"/>
          </p:nvPr>
        </p:nvSpPr>
        <p:spPr>
          <a:xfrm>
            <a:off x="457200" y="1374825"/>
            <a:ext cx="6581700" cy="3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NL" sz="2800" b="1">
                <a:solidFill>
                  <a:schemeClr val="accent1"/>
                </a:solidFill>
              </a:rPr>
              <a:t>Aandachtspunten herinrichting N29</a:t>
            </a:r>
            <a:endParaRPr sz="2800"/>
          </a:p>
          <a:p>
            <a:pPr marL="269999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 sz="2000" b="0" i="0" u="none" strike="noStrike"/>
              <a:t>N29 is een belangrijke verkeersas</a:t>
            </a:r>
            <a:endParaRPr sz="2000"/>
          </a:p>
          <a:p>
            <a:pPr marL="269999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 sz="2000"/>
              <a:t>V</a:t>
            </a:r>
            <a:r>
              <a:rPr lang="nl-NL" sz="2000" b="0" i="0" u="none" strike="noStrike"/>
              <a:t>eilige fietspaden </a:t>
            </a:r>
            <a:endParaRPr sz="2000"/>
          </a:p>
          <a:p>
            <a:pPr marL="269999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 sz="2000"/>
              <a:t>Optimalisatie kruispunten en veilige oversteekbaarheid</a:t>
            </a:r>
            <a:endParaRPr sz="2000"/>
          </a:p>
          <a:p>
            <a:pPr marL="269999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 sz="2000" b="0" i="0" u="none" strike="noStrike"/>
              <a:t>As voor openbaar vervoer Geel </a:t>
            </a:r>
            <a:r>
              <a:rPr lang="nl-NL" sz="2000"/>
              <a:t>- </a:t>
            </a:r>
            <a:r>
              <a:rPr lang="nl-NL" sz="2000" b="0" i="0" u="none" strike="noStrike"/>
              <a:t>Beringen - Lummen</a:t>
            </a:r>
            <a:endParaRPr sz="2000"/>
          </a:p>
          <a:p>
            <a:pPr marL="269999" lvl="1" indent="-269999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nl-NL" sz="2000" b="0" i="0" u="none" strike="noStrike"/>
              <a:t>As voor </a:t>
            </a:r>
            <a:r>
              <a:rPr lang="nl-NL" sz="2000" b="0" i="0" u="none" strike="noStrike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uitzonderlijk vervoer</a:t>
            </a:r>
            <a:r>
              <a:rPr lang="nl-NL" sz="2000" b="0" i="0" u="none" strike="noStrike"/>
              <a:t> </a:t>
            </a:r>
            <a:endParaRPr sz="2000" b="0" i="0" u="none" strike="noStrike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>
              <a:solidFill>
                <a:srgbClr val="E4610F"/>
              </a:solidFill>
            </a:endParaRPr>
          </a:p>
        </p:txBody>
      </p:sp>
      <p:pic>
        <p:nvPicPr>
          <p:cNvPr id="647" name="Google Shape;647;g2df343a7ab7_0_26" descr="Afbeelding met Landvoertuig, buitenshuis, wiel, voertui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r="3512"/>
          <a:stretch/>
        </p:blipFill>
        <p:spPr>
          <a:xfrm>
            <a:off x="7038750" y="866200"/>
            <a:ext cx="4800600" cy="55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g2e64df0c368_0_0"/>
          <p:cNvPicPr preferRelativeResize="0"/>
          <p:nvPr/>
        </p:nvPicPr>
        <p:blipFill rotWithShape="1">
          <a:blip r:embed="rId3">
            <a:alphaModFix/>
          </a:blip>
          <a:srcRect r="43123"/>
          <a:stretch/>
        </p:blipFill>
        <p:spPr>
          <a:xfrm>
            <a:off x="0" y="2558150"/>
            <a:ext cx="6934200" cy="27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2e64df0c368_0_0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1127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/>
              <a:t>Projectverloop (timing onder voorbehoud)</a:t>
            </a:r>
            <a:endParaRPr/>
          </a:p>
        </p:txBody>
      </p:sp>
      <p:sp>
        <p:nvSpPr>
          <p:cNvPr id="655" name="Google Shape;655;g2e64df0c368_0_0"/>
          <p:cNvSpPr txBox="1">
            <a:spLocks noGrp="1"/>
          </p:cNvSpPr>
          <p:nvPr>
            <p:ph type="sldNum" idx="12"/>
          </p:nvPr>
        </p:nvSpPr>
        <p:spPr>
          <a:xfrm>
            <a:off x="11010900" y="6446837"/>
            <a:ext cx="7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  <p:sp>
        <p:nvSpPr>
          <p:cNvPr id="656" name="Google Shape;656;g2e64df0c368_0_0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7" name="Google Shape;657;g2e64df0c368_0_0"/>
          <p:cNvPicPr preferRelativeResize="0"/>
          <p:nvPr/>
        </p:nvPicPr>
        <p:blipFill rotWithShape="1">
          <a:blip r:embed="rId3">
            <a:alphaModFix amt="26000"/>
          </a:blip>
          <a:srcRect l="56874"/>
          <a:stretch/>
        </p:blipFill>
        <p:spPr>
          <a:xfrm>
            <a:off x="6934200" y="2558150"/>
            <a:ext cx="5257800" cy="27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2e64df0c368_0_0"/>
          <p:cNvSpPr txBox="1"/>
          <p:nvPr/>
        </p:nvSpPr>
        <p:spPr>
          <a:xfrm>
            <a:off x="9902700" y="2312263"/>
            <a:ext cx="22164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Streefdoel 2025/2026</a:t>
            </a:r>
            <a:endParaRPr sz="1400" b="1" i="0" u="none" strike="noStrike" cap="none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g2e64df0c368_0_0"/>
          <p:cNvSpPr txBox="1"/>
          <p:nvPr/>
        </p:nvSpPr>
        <p:spPr>
          <a:xfrm>
            <a:off x="3630950" y="2531338"/>
            <a:ext cx="1543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g2e64df0c368_0_0"/>
          <p:cNvSpPr/>
          <p:nvPr/>
        </p:nvSpPr>
        <p:spPr>
          <a:xfrm>
            <a:off x="5734050" y="1600188"/>
            <a:ext cx="723900" cy="773700"/>
          </a:xfrm>
          <a:prstGeom prst="flowChartOffpageConnector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nl-NL"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2e64df0c368_0_0"/>
          <p:cNvSpPr txBox="1"/>
          <p:nvPr/>
        </p:nvSpPr>
        <p:spPr>
          <a:xfrm>
            <a:off x="3897000" y="4523250"/>
            <a:ext cx="1108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= technischer 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rgbClr val="E4610F"/>
                </a:solidFill>
                <a:latin typeface="Calibri"/>
                <a:ea typeface="Calibri"/>
                <a:cs typeface="Calibri"/>
                <a:sym typeface="Calibri"/>
              </a:rPr>
              <a:t>ontwerp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2e64df0c368_0_0"/>
          <p:cNvSpPr/>
          <p:nvPr/>
        </p:nvSpPr>
        <p:spPr>
          <a:xfrm>
            <a:off x="4040600" y="1624488"/>
            <a:ext cx="723900" cy="773700"/>
          </a:xfrm>
          <a:prstGeom prst="flowChartOffpageConnector">
            <a:avLst/>
          </a:prstGeom>
          <a:solidFill>
            <a:srgbClr val="E46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2e64df0c368_0_0"/>
          <p:cNvSpPr txBox="1"/>
          <p:nvPr/>
        </p:nvSpPr>
        <p:spPr>
          <a:xfrm>
            <a:off x="3908450" y="1646238"/>
            <a:ext cx="98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2e64df0c368_0_0"/>
          <p:cNvSpPr txBox="1"/>
          <p:nvPr/>
        </p:nvSpPr>
        <p:spPr>
          <a:xfrm>
            <a:off x="5324400" y="2312263"/>
            <a:ext cx="15432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Streefdoel 2024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2e64df0c368_0_0"/>
          <p:cNvSpPr/>
          <p:nvPr/>
        </p:nvSpPr>
        <p:spPr>
          <a:xfrm>
            <a:off x="5573400" y="4582300"/>
            <a:ext cx="1294200" cy="21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g2e64df0c368_0_0"/>
          <p:cNvSpPr txBox="1"/>
          <p:nvPr/>
        </p:nvSpPr>
        <p:spPr>
          <a:xfrm>
            <a:off x="2133600" y="4523250"/>
            <a:ext cx="1294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= regels bij </a:t>
            </a:r>
            <a:endParaRPr sz="13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het ontwerpen</a:t>
            </a:r>
            <a:endParaRPr sz="1300" b="0" i="0" u="none" strike="noStrike" cap="none">
              <a:solidFill>
                <a:srgbClr val="E4610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g2e64df0c368_0_0"/>
          <p:cNvSpPr txBox="1">
            <a:spLocks noGrp="1"/>
          </p:cNvSpPr>
          <p:nvPr>
            <p:ph type="dt" idx="10"/>
          </p:nvPr>
        </p:nvSpPr>
        <p:spPr>
          <a:xfrm>
            <a:off x="9067800" y="6446837"/>
            <a:ext cx="171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23/05/24</a:t>
            </a:r>
            <a:endParaRPr/>
          </a:p>
        </p:txBody>
      </p:sp>
      <p:sp>
        <p:nvSpPr>
          <p:cNvPr id="668" name="Google Shape;668;g2e64df0c368_0_0"/>
          <p:cNvSpPr txBox="1">
            <a:spLocks noGrp="1"/>
          </p:cNvSpPr>
          <p:nvPr>
            <p:ph type="ftr" idx="11"/>
          </p:nvPr>
        </p:nvSpPr>
        <p:spPr>
          <a:xfrm>
            <a:off x="457200" y="6446837"/>
            <a:ext cx="1676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© Arcadis 2024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cadis Master w Kicker">
  <a:themeElements>
    <a:clrScheme name="Arcadis">
      <a:dk1>
        <a:srgbClr val="0C0808"/>
      </a:dk1>
      <a:lt1>
        <a:srgbClr val="FFFFFF"/>
      </a:lt1>
      <a:dk2>
        <a:srgbClr val="55575A"/>
      </a:dk2>
      <a:lt2>
        <a:srgbClr val="B3B3B3"/>
      </a:lt2>
      <a:accent1>
        <a:srgbClr val="E4610F"/>
      </a:accent1>
      <a:accent2>
        <a:srgbClr val="F2B087"/>
      </a:accent2>
      <a:accent3>
        <a:srgbClr val="9C266E"/>
      </a:accent3>
      <a:accent4>
        <a:srgbClr val="F1B434"/>
      </a:accent4>
      <a:accent5>
        <a:srgbClr val="007377"/>
      </a:accent5>
      <a:accent6>
        <a:srgbClr val="326295"/>
      </a:accent6>
      <a:hlink>
        <a:srgbClr val="E4610F"/>
      </a:hlink>
      <a:folHlink>
        <a:srgbClr val="F2B0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rcadis2015">
      <a:dk1>
        <a:srgbClr val="000000"/>
      </a:dk1>
      <a:lt1>
        <a:srgbClr val="FFFFFF"/>
      </a:lt1>
      <a:dk2>
        <a:srgbClr val="55575A"/>
      </a:dk2>
      <a:lt2>
        <a:srgbClr val="B3B3B3"/>
      </a:lt2>
      <a:accent1>
        <a:srgbClr val="E4610F"/>
      </a:accent1>
      <a:accent2>
        <a:srgbClr val="00A9E4"/>
      </a:accent2>
      <a:accent3>
        <a:srgbClr val="E41F13"/>
      </a:accent3>
      <a:accent4>
        <a:srgbClr val="0DA642"/>
      </a:accent4>
      <a:accent5>
        <a:srgbClr val="F8DA40"/>
      </a:accent5>
      <a:accent6>
        <a:srgbClr val="C3D200"/>
      </a:accent6>
      <a:hlink>
        <a:srgbClr val="2E75B5"/>
      </a:hlink>
      <a:folHlink>
        <a:srgbClr val="6F3B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Macintosh PowerPoint</Application>
  <PresentationFormat>Breedbeeld</PresentationFormat>
  <Paragraphs>413</Paragraphs>
  <Slides>46</Slides>
  <Notes>46</Notes>
  <HiddenSlides>36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1" baseType="lpstr">
      <vt:lpstr>Noto Sans Symbols</vt:lpstr>
      <vt:lpstr>Arial</vt:lpstr>
      <vt:lpstr>Calibri</vt:lpstr>
      <vt:lpstr>Courier New</vt:lpstr>
      <vt:lpstr>Arcadis Master w Kicker</vt:lpstr>
      <vt:lpstr>PowerPoint-presentatie</vt:lpstr>
      <vt:lpstr>PowerPoint-presentatie</vt:lpstr>
      <vt:lpstr>Opvolging vorig infomoment 25 oktober 2023</vt:lpstr>
      <vt:lpstr>Opvolging vorig infomoment 25 oktober 2023</vt:lpstr>
      <vt:lpstr>Inleiding</vt:lpstr>
      <vt:lpstr>Inleiding</vt:lpstr>
      <vt:lpstr>Projectverloop (timing onder voorbehoud)</vt:lpstr>
      <vt:lpstr>PowerPoint-presentatie</vt:lpstr>
      <vt:lpstr>Projectverloop (timing onder voorbehoud)</vt:lpstr>
      <vt:lpstr>PowerPoint-presentatie</vt:lpstr>
      <vt:lpstr>Voorbereidende onderzoeken </vt:lpstr>
      <vt:lpstr>PowerPoint-presentatie</vt:lpstr>
      <vt:lpstr>Ontwerpprincipes: voetpaden</vt:lpstr>
      <vt:lpstr>Ontwerpprincipes: fietspaden</vt:lpstr>
      <vt:lpstr>Ontwerpprincipes: fietspaden</vt:lpstr>
      <vt:lpstr>Ontwerpprincipes: parkeerplaatsen</vt:lpstr>
      <vt:lpstr>Ontwerpprincipes: rijweg</vt:lpstr>
      <vt:lpstr>Ontwerpprincipes: totale nodige breedte</vt:lpstr>
      <vt:lpstr>Voorstellen per zone voor herinrichting N29 en kruispunten</vt:lpstr>
      <vt:lpstr>Voorstellen per zone voor herinrichting N29 en kruispunten</vt:lpstr>
      <vt:lpstr>PowerPoint-presentatie</vt:lpstr>
      <vt:lpstr>Voorstellen per zone voor herinrichting N29 en kruispunten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Voorstellen per zone voor herinrichting N29 en kruispunten </vt:lpstr>
      <vt:lpstr>Projectverloop (timing onder voorbehoud)</vt:lpstr>
      <vt:lpstr>Projectverloop (timing onder voorbehoud)</vt:lpstr>
      <vt:lpstr>PowerPoint-presentatie</vt:lpstr>
      <vt:lpstr>Aanpak tafelgesprekken</vt:lpstr>
      <vt:lpstr>PowerPoint-presentatie</vt:lpstr>
      <vt:lpstr>Onduidelijkheden?</vt:lpstr>
      <vt:lpstr>PowerPoint-presentatie</vt:lpstr>
      <vt:lpstr>Projectverloop (timing onder voorbehoud)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 Krock, Sebastiaan</dc:creator>
  <cp:lastModifiedBy>Charlotte Warson</cp:lastModifiedBy>
  <cp:revision>1</cp:revision>
  <dcterms:created xsi:type="dcterms:W3CDTF">2023-10-12T08:52:33Z</dcterms:created>
  <dcterms:modified xsi:type="dcterms:W3CDTF">2024-07-03T13:31:08Z</dcterms:modified>
</cp:coreProperties>
</file>